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5" r:id="rId2"/>
  </p:sldMasterIdLst>
  <p:notesMasterIdLst>
    <p:notesMasterId r:id="rId19"/>
  </p:notesMasterIdLst>
  <p:sldIdLst>
    <p:sldId id="1191" r:id="rId3"/>
    <p:sldId id="1054" r:id="rId4"/>
    <p:sldId id="1055" r:id="rId5"/>
    <p:sldId id="965" r:id="rId6"/>
    <p:sldId id="1056" r:id="rId7"/>
    <p:sldId id="1057" r:id="rId8"/>
    <p:sldId id="1058" r:id="rId9"/>
    <p:sldId id="1059" r:id="rId10"/>
    <p:sldId id="1060" r:id="rId11"/>
    <p:sldId id="1061" r:id="rId12"/>
    <p:sldId id="1062" r:id="rId13"/>
    <p:sldId id="1063" r:id="rId14"/>
    <p:sldId id="1064" r:id="rId15"/>
    <p:sldId id="1065" r:id="rId16"/>
    <p:sldId id="1066" r:id="rId17"/>
    <p:sldId id="119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944"/>
    <p:restoredTop sz="95982"/>
  </p:normalViewPr>
  <p:slideViewPr>
    <p:cSldViewPr snapToGrid="0" snapToObjects="1" showGuides="1">
      <p:cViewPr varScale="1">
        <p:scale>
          <a:sx n="108" d="100"/>
          <a:sy n="108" d="100"/>
        </p:scale>
        <p:origin x="232" y="3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3C6F89-5E79-0A49-850A-F234FFA5496B}" type="datetimeFigureOut">
              <a:rPr lang="en-US" smtClean="0"/>
              <a:t>9/10/20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3EDA87-7781-3E4A-8FD7-CDCE253B9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871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80573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41517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60003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00991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9616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34200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106095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9230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0412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43098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318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28665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47333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40527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36658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36888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C686-8429-2E40-81FA-5EC9C4AB3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2C238-9334-5D47-BE46-7DBB933E4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7F1199A-45E4-9E4D-95C0-396A8A9C6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966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1717D89-2D64-4E49-A8B8-D7B9326607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849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8D4C-6954-CC4D-A491-4B78BF54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E2032-3F11-1945-8A1D-25EC80CF9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CF1CB-5DBA-8B49-A839-F079E4BF4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E873D4E-4EDA-1349-AB14-5DC995BFCD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208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B102D-EC4F-B64D-BB0A-3CBBCEE2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0DCD8E0-36D6-2D43-9C3A-92DC921E1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183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C686-8429-2E40-81FA-5EC9C4AB3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2C238-9334-5D47-BE46-7DBB933E4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7F1199A-45E4-9E4D-95C0-396A8A9C6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398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1717D89-2D64-4E49-A8B8-D7B9326607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72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8D4C-6954-CC4D-A491-4B78BF54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E2032-3F11-1945-8A1D-25EC80CF9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CF1CB-5DBA-8B49-A839-F079E4BF4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E873D4E-4EDA-1349-AB14-5DC995BFCD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594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B102D-EC4F-B64D-BB0A-3CBBCEE2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0DCD8E0-36D6-2D43-9C3A-92DC921E1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537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6D5FD2-E0BC-9B4A-8B69-BFD8F956C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87CFD-1EF3-634C-B854-216A26AC2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C6EBB-9D5E-E84A-9BCA-EA7E05FD1C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Introduction: 1-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309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0000A3"/>
          </a:solidFill>
          <a:latin typeface="+mn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itchFamily="2" charset="2"/>
        <a:buChar char="§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6D5FD2-E0BC-9B4A-8B69-BFD8F956C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87CFD-1EF3-634C-B854-216A26AC2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C6EBB-9D5E-E84A-9BCA-EA7E05FD1C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645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00A3"/>
          </a:solidFill>
          <a:latin typeface="+mj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itchFamily="2" charset="2"/>
        <a:buChar char="§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18.png"/><Relationship Id="rId3" Type="http://schemas.openxmlformats.org/officeDocument/2006/relationships/image" Target="../media/image3.png"/><Relationship Id="rId21" Type="http://schemas.openxmlformats.org/officeDocument/2006/relationships/image" Target="../media/image21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23" Type="http://schemas.openxmlformats.org/officeDocument/2006/relationships/image" Target="../media/image23.png"/><Relationship Id="rId10" Type="http://schemas.openxmlformats.org/officeDocument/2006/relationships/image" Target="../media/image10.png"/><Relationship Id="rId19" Type="http://schemas.openxmlformats.org/officeDocument/2006/relationships/image" Target="../media/image19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Relationship Id="rId22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18.png"/><Relationship Id="rId3" Type="http://schemas.openxmlformats.org/officeDocument/2006/relationships/image" Target="../media/image3.png"/><Relationship Id="rId21" Type="http://schemas.openxmlformats.org/officeDocument/2006/relationships/image" Target="../media/image21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23" Type="http://schemas.openxmlformats.org/officeDocument/2006/relationships/image" Target="../media/image23.png"/><Relationship Id="rId10" Type="http://schemas.openxmlformats.org/officeDocument/2006/relationships/image" Target="../media/image10.png"/><Relationship Id="rId19" Type="http://schemas.openxmlformats.org/officeDocument/2006/relationships/image" Target="../media/image19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Relationship Id="rId22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4.png"/><Relationship Id="rId18" Type="http://schemas.openxmlformats.org/officeDocument/2006/relationships/image" Target="../media/image20.png"/><Relationship Id="rId3" Type="http://schemas.openxmlformats.org/officeDocument/2006/relationships/image" Target="../media/image3.png"/><Relationship Id="rId21" Type="http://schemas.openxmlformats.org/officeDocument/2006/relationships/image" Target="../media/image23.png"/><Relationship Id="rId7" Type="http://schemas.openxmlformats.org/officeDocument/2006/relationships/image" Target="../media/image7.png"/><Relationship Id="rId12" Type="http://schemas.openxmlformats.org/officeDocument/2006/relationships/image" Target="../media/image13.png"/><Relationship Id="rId17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18.png"/><Relationship Id="rId20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2.png"/><Relationship Id="rId5" Type="http://schemas.openxmlformats.org/officeDocument/2006/relationships/image" Target="../media/image5.png"/><Relationship Id="rId15" Type="http://schemas.openxmlformats.org/officeDocument/2006/relationships/image" Target="../media/image17.png"/><Relationship Id="rId23" Type="http://schemas.openxmlformats.org/officeDocument/2006/relationships/image" Target="../media/image15.png"/><Relationship Id="rId10" Type="http://schemas.openxmlformats.org/officeDocument/2006/relationships/image" Target="../media/image10.png"/><Relationship Id="rId19" Type="http://schemas.openxmlformats.org/officeDocument/2006/relationships/image" Target="../media/image21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6.png"/><Relationship Id="rId22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29" y="650420"/>
            <a:ext cx="6551791" cy="1116709"/>
          </a:xfrm>
        </p:spPr>
        <p:txBody>
          <a:bodyPr>
            <a:normAutofit/>
          </a:bodyPr>
          <a:lstStyle/>
          <a:p>
            <a:r>
              <a:rPr lang="en-US" altLang="en-US" sz="6000" dirty="0">
                <a:cs typeface="Calibri" panose="020F0502020204030204" pitchFamily="34" charset="0"/>
              </a:rPr>
              <a:t>Application Layer</a:t>
            </a:r>
            <a:endParaRPr lang="en-US" sz="60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966BCE-E1AB-7A42-B864-7745FF725900}"/>
              </a:ext>
            </a:extLst>
          </p:cNvPr>
          <p:cNvGrpSpPr/>
          <p:nvPr/>
        </p:nvGrpSpPr>
        <p:grpSpPr>
          <a:xfrm>
            <a:off x="7421880" y="792480"/>
            <a:ext cx="4399280" cy="3866277"/>
            <a:chOff x="7421880" y="792480"/>
            <a:chExt cx="4399280" cy="3866277"/>
          </a:xfrm>
        </p:grpSpPr>
        <p:pic>
          <p:nvPicPr>
            <p:cNvPr id="1026" name="Picture 2" descr="University of Massachusetts Amherst - Wikipedia">
              <a:extLst>
                <a:ext uri="{FF2B5EF4-FFF2-40B4-BE49-F238E27FC236}">
                  <a16:creationId xmlns:a16="http://schemas.microsoft.com/office/drawing/2014/main" id="{EA65677E-34B6-934A-BD3F-AAD350437B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86440" y="2125980"/>
              <a:ext cx="848360" cy="848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8EB14B-C9ED-0847-B970-A5202AF4CE20}"/>
                </a:ext>
              </a:extLst>
            </p:cNvPr>
            <p:cNvSpPr txBox="1"/>
            <p:nvPr/>
          </p:nvSpPr>
          <p:spPr>
            <a:xfrm>
              <a:off x="7421880" y="792480"/>
              <a:ext cx="439928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COMPSCI 453 </a:t>
              </a: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13A3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Computer Networks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Professor Jim Kurose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College of Information and Computer Sciences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University of Massachusetts 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C6E2ED4-232F-CF49-92D4-D59F2E8D1361}"/>
                </a:ext>
              </a:extLst>
            </p:cNvPr>
            <p:cNvGrpSpPr/>
            <p:nvPr/>
          </p:nvGrpSpPr>
          <p:grpSpPr>
            <a:xfrm>
              <a:off x="7884160" y="3304540"/>
              <a:ext cx="3857707" cy="1354217"/>
              <a:chOff x="7904480" y="4206240"/>
              <a:chExt cx="3857707" cy="1354217"/>
            </a:xfrm>
          </p:grpSpPr>
          <p:pic>
            <p:nvPicPr>
              <p:cNvPr id="6" name="Picture 5" descr="Kurose_CVR_REV2.jp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28020" y="4246880"/>
                <a:ext cx="934167" cy="1224438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B5C915-B56D-DF41-B49F-F01D9828071E}"/>
                  </a:ext>
                </a:extLst>
              </p:cNvPr>
              <p:cNvSpPr txBox="1"/>
              <p:nvPr/>
            </p:nvSpPr>
            <p:spPr>
              <a:xfrm>
                <a:off x="7904480" y="4206240"/>
                <a:ext cx="2885440" cy="1354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Class textbook: 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Computer Networking: A Top-Down Approach 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(8</a:t>
                </a:r>
                <a:r>
                  <a:rPr kumimoji="0" lang="en-US" sz="1400" b="0" i="1" u="none" strike="noStrike" kern="1200" cap="none" spc="0" normalizeH="0" baseline="30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ed.)</a:t>
                </a:r>
                <a:endPara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J.F. Kurose, K.W. Ross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Pearson, 2020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http://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gaia.cs.umass.edu</a:t>
                </a: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kurose_ross</a:t>
                </a:r>
                <a:endPara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E80D33AB-7EB4-3D47-99C5-4731F29CD92E}"/>
              </a:ext>
            </a:extLst>
          </p:cNvPr>
          <p:cNvSpPr txBox="1">
            <a:spLocks/>
          </p:cNvSpPr>
          <p:nvPr/>
        </p:nvSpPr>
        <p:spPr>
          <a:xfrm>
            <a:off x="809241" y="1870563"/>
            <a:ext cx="7032051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7663" indent="-347663">
              <a:defRPr/>
            </a:pPr>
            <a:r>
              <a:rPr lang="en-US" sz="3200" dirty="0">
                <a:cs typeface="Calibri" panose="020F0502020204030204" pitchFamily="34" charset="0"/>
              </a:rPr>
              <a:t>Principles of network applications</a:t>
            </a:r>
          </a:p>
          <a:p>
            <a:pPr marL="347663" indent="-347663">
              <a:buClr>
                <a:schemeClr val="bg1">
                  <a:lumMod val="8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cs typeface="Calibri" panose="020F0502020204030204" pitchFamily="34" charset="0"/>
              </a:rPr>
              <a:t>Web and HTTP</a:t>
            </a:r>
          </a:p>
          <a:p>
            <a:pPr marL="347663" indent="-347663">
              <a:buClr>
                <a:schemeClr val="bg1">
                  <a:lumMod val="8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cs typeface="Calibri" panose="020F0502020204030204" pitchFamily="34" charset="0"/>
              </a:rPr>
              <a:t>E-mail, SMTP, IMAP</a:t>
            </a:r>
          </a:p>
          <a:p>
            <a:pPr marL="347663" indent="-347663">
              <a:buClr>
                <a:schemeClr val="bg1">
                  <a:lumMod val="8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cs typeface="Calibri" panose="020F0502020204030204" pitchFamily="34" charset="0"/>
              </a:rPr>
              <a:t>The Domain Name System: DNS</a:t>
            </a:r>
          </a:p>
          <a:p>
            <a:pPr marL="347663" indent="-347663">
              <a:buClr>
                <a:schemeClr val="bg1">
                  <a:lumMod val="8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ea typeface="ＭＳ Ｐゴシック" panose="020B0600070205080204" pitchFamily="34" charset="-128"/>
              </a:rPr>
              <a:t>P2P applications</a:t>
            </a:r>
          </a:p>
          <a:p>
            <a:pPr marL="347663" indent="-347663">
              <a:buClr>
                <a:schemeClr val="bg1">
                  <a:lumMod val="8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ea typeface="ＭＳ Ｐゴシック" panose="020B0600070205080204" pitchFamily="34" charset="-128"/>
              </a:rPr>
              <a:t>video streaming, CDNs</a:t>
            </a:r>
          </a:p>
          <a:p>
            <a:pPr marL="347663" indent="-347663">
              <a:buClr>
                <a:schemeClr val="bg1">
                  <a:lumMod val="8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ea typeface="ＭＳ Ｐゴシック" panose="020B0600070205080204" pitchFamily="34" charset="-128"/>
              </a:rPr>
              <a:t>socket programming with UDP and TCP</a:t>
            </a:r>
          </a:p>
          <a:p>
            <a:pPr marL="401638" indent="-401638">
              <a:defRPr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5137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An application-layer </a:t>
            </a:r>
            <a:r>
              <a:rPr lang="en-US" altLang="en-US" dirty="0">
                <a:ea typeface="ＭＳ Ｐゴシック" panose="020B0600070205080204" pitchFamily="34" charset="-128"/>
              </a:rPr>
              <a:t>p</a:t>
            </a:r>
            <a:r>
              <a:rPr lang="en-US" altLang="en-US" sz="4400" dirty="0">
                <a:ea typeface="ＭＳ Ｐゴシック" panose="020B0600070205080204" pitchFamily="34" charset="-128"/>
              </a:rPr>
              <a:t>rotocol </a:t>
            </a:r>
            <a:r>
              <a:rPr lang="en-US" altLang="en-US" dirty="0">
                <a:ea typeface="ＭＳ Ｐゴシック" panose="020B0600070205080204" pitchFamily="34" charset="-128"/>
              </a:rPr>
              <a:t>d</a:t>
            </a:r>
            <a:r>
              <a:rPr lang="en-US" altLang="en-US" sz="4400" dirty="0">
                <a:ea typeface="ＭＳ Ｐゴシック" panose="020B0600070205080204" pitchFamily="34" charset="-128"/>
              </a:rPr>
              <a:t>efines:</a:t>
            </a:r>
            <a:endParaRPr lang="en-US" sz="4400" dirty="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8251B37A-10ED-6C4A-A5F1-4B1BE824E86A}"/>
              </a:ext>
            </a:extLst>
          </p:cNvPr>
          <p:cNvSpPr txBox="1">
            <a:spLocks noChangeArrowheads="1"/>
          </p:cNvSpPr>
          <p:nvPr/>
        </p:nvSpPr>
        <p:spPr>
          <a:xfrm>
            <a:off x="759182" y="1464838"/>
            <a:ext cx="5297309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types of messages exchanged, 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e.g., request, response 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message syntax: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what fields in messages &amp; how fields are delineated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message semantics 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meaning of information in fields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rules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for when and how processes send &amp; respond to messages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E3FA004C-2235-334F-8814-1F36401D2A86}"/>
              </a:ext>
            </a:extLst>
          </p:cNvPr>
          <p:cNvSpPr txBox="1">
            <a:spLocks noChangeArrowheads="1"/>
          </p:cNvSpPr>
          <p:nvPr/>
        </p:nvSpPr>
        <p:spPr>
          <a:xfrm>
            <a:off x="6555631" y="1474670"/>
            <a:ext cx="4758660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open protocols: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defined in RFCs, everyone has access to protocol definition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allows for interoperability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e.g., HTTP, SMTP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proprietary protocols: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e.g., Skype, Zoom</a:t>
            </a:r>
          </a:p>
        </p:txBody>
      </p:sp>
    </p:spTree>
    <p:extLst>
      <p:ext uri="{BB962C8B-B14F-4D97-AF65-F5344CB8AC3E}">
        <p14:creationId xmlns:p14="http://schemas.microsoft.com/office/powerpoint/2010/main" val="525414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What </a:t>
            </a:r>
            <a:r>
              <a:rPr lang="en-US" altLang="en-US" dirty="0">
                <a:ea typeface="ＭＳ Ｐゴシック" panose="020B0600070205080204" pitchFamily="34" charset="-128"/>
              </a:rPr>
              <a:t>t</a:t>
            </a:r>
            <a:r>
              <a:rPr lang="en-US" altLang="en-US" sz="4400" dirty="0">
                <a:ea typeface="ＭＳ Ｐゴシック" panose="020B0600070205080204" pitchFamily="34" charset="-128"/>
              </a:rPr>
              <a:t>ransport </a:t>
            </a:r>
            <a:r>
              <a:rPr lang="en-US" altLang="en-US" dirty="0">
                <a:ea typeface="ＭＳ Ｐゴシック" panose="020B0600070205080204" pitchFamily="34" charset="-128"/>
              </a:rPr>
              <a:t>s</a:t>
            </a:r>
            <a:r>
              <a:rPr lang="en-US" altLang="en-US" sz="4400" dirty="0">
                <a:ea typeface="ＭＳ Ｐゴシック" panose="020B0600070205080204" pitchFamily="34" charset="-128"/>
              </a:rPr>
              <a:t>ervice does an </a:t>
            </a:r>
            <a:r>
              <a:rPr lang="en-US" altLang="en-US" dirty="0">
                <a:ea typeface="ＭＳ Ｐゴシック" panose="020B0600070205080204" pitchFamily="34" charset="-128"/>
              </a:rPr>
              <a:t>a</a:t>
            </a:r>
            <a:r>
              <a:rPr lang="en-US" altLang="en-US" sz="4400" dirty="0">
                <a:ea typeface="ＭＳ Ｐゴシック" panose="020B0600070205080204" pitchFamily="34" charset="-128"/>
              </a:rPr>
              <a:t>pp need?</a:t>
            </a:r>
            <a:endParaRPr lang="en-US" sz="4400" dirty="0"/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FA2F19F9-C8D7-114F-8257-FB4D95438E3B}"/>
              </a:ext>
            </a:extLst>
          </p:cNvPr>
          <p:cNvSpPr txBox="1">
            <a:spLocks noChangeArrowheads="1"/>
          </p:cNvSpPr>
          <p:nvPr/>
        </p:nvSpPr>
        <p:spPr>
          <a:xfrm>
            <a:off x="676025" y="1406872"/>
            <a:ext cx="4972505" cy="27971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3363" marR="0" lvl="0" indent="-219075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integrity</a:t>
            </a:r>
          </a:p>
          <a:p>
            <a:pPr marL="233363" marR="0" lvl="0" indent="-219075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some apps (e.g., file transfer, web transactions) require 100% reliable data transfer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233363" marR="0" lvl="0" indent="-233363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other apps (e.g., audio) can tolerate some loss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A728678F-8DEF-4046-89DA-20D9B309E935}"/>
              </a:ext>
            </a:extLst>
          </p:cNvPr>
          <p:cNvSpPr txBox="1">
            <a:spLocks noChangeArrowheads="1"/>
          </p:cNvSpPr>
          <p:nvPr/>
        </p:nvSpPr>
        <p:spPr>
          <a:xfrm>
            <a:off x="544999" y="4365808"/>
            <a:ext cx="5572612" cy="2443163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timing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some apps (e.g., Internet telephony, interactive games) require low delay to be “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effective”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99205150-A642-0847-95C4-8C48A24DAC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86691" y="1377376"/>
            <a:ext cx="4972505" cy="336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throughput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some apps (e.g., multimedia) require minimum amount of throughput to be “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effective”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other apps (“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elastic apps”) make use of whatever throughput they get 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5EA7119B-8447-E949-AF1B-51F99BABCA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40666" y="4830189"/>
            <a:ext cx="4533593" cy="127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security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encryption, data integrity, …</a:t>
            </a:r>
          </a:p>
        </p:txBody>
      </p:sp>
    </p:spTree>
    <p:extLst>
      <p:ext uri="{BB962C8B-B14F-4D97-AF65-F5344CB8AC3E}">
        <p14:creationId xmlns:p14="http://schemas.microsoft.com/office/powerpoint/2010/main" val="1433980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 fontScale="90000"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Transport </a:t>
            </a:r>
            <a:r>
              <a:rPr lang="en-US" altLang="en-US" dirty="0">
                <a:ea typeface="ＭＳ Ｐゴシック" panose="020B0600070205080204" pitchFamily="34" charset="-128"/>
              </a:rPr>
              <a:t>s</a:t>
            </a:r>
            <a:r>
              <a:rPr lang="en-US" altLang="en-US" sz="4400" dirty="0">
                <a:ea typeface="ＭＳ Ｐゴシック" panose="020B0600070205080204" pitchFamily="34" charset="-128"/>
              </a:rPr>
              <a:t>ervice </a:t>
            </a:r>
            <a:r>
              <a:rPr lang="en-US" altLang="en-US" dirty="0">
                <a:ea typeface="ＭＳ Ｐゴシック" panose="020B0600070205080204" pitchFamily="34" charset="-128"/>
              </a:rPr>
              <a:t>r</a:t>
            </a:r>
            <a:r>
              <a:rPr lang="en-US" altLang="en-US" sz="4400" dirty="0">
                <a:ea typeface="ＭＳ Ｐゴシック" panose="020B0600070205080204" pitchFamily="34" charset="-128"/>
              </a:rPr>
              <a:t>equirements: common apps</a:t>
            </a:r>
            <a:endParaRPr lang="en-US" sz="4400" dirty="0"/>
          </a:p>
        </p:txBody>
      </p:sp>
      <p:sp>
        <p:nvSpPr>
          <p:cNvPr id="8" name="Text Box 3">
            <a:extLst>
              <a:ext uri="{FF2B5EF4-FFF2-40B4-BE49-F238E27FC236}">
                <a16:creationId xmlns:a16="http://schemas.microsoft.com/office/drawing/2014/main" id="{E374FB7B-D397-7246-99E8-CE483DFACD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30" y="1536174"/>
            <a:ext cx="3479735" cy="4722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application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file transfer/download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e-mail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Web documents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real-time audio/video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streaming audio/video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interactive games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text messaging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" name="Text Box 4">
            <a:extLst>
              <a:ext uri="{FF2B5EF4-FFF2-40B4-BE49-F238E27FC236}">
                <a16:creationId xmlns:a16="http://schemas.microsoft.com/office/drawing/2014/main" id="{AFA70EB7-D6E6-AF43-A3B7-A903567063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47968" y="1539349"/>
            <a:ext cx="2009076" cy="4722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data loss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 loss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 loss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 loss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loss-tolerant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loss-tolerant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loss-tolerant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 loss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5" name="Text Box 5">
            <a:extLst>
              <a:ext uri="{FF2B5EF4-FFF2-40B4-BE49-F238E27FC236}">
                <a16:creationId xmlns:a16="http://schemas.microsoft.com/office/drawing/2014/main" id="{2B53E900-CFB4-8641-AD80-727AE9380A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91692" y="1537762"/>
            <a:ext cx="3025344" cy="4722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throughput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elastic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elastic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elastic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audio: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5Kbps-1Mbps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video: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10Kbps-5Mbps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same as above 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Kbps+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elastic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7DDCF5FE-9982-C44D-9FFC-E56BA98BF0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39064" y="1585760"/>
            <a:ext cx="2936433" cy="4722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time sensitive?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yes, 10’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 </a:t>
            </a:r>
            <a:r>
              <a:rPr kumimoji="0" lang="en-US" altLang="ja-JP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msec</a:t>
            </a:r>
            <a:endParaRPr kumimoji="0" lang="en-US" altLang="ja-JP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yes, few secs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yes, 10’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 </a:t>
            </a:r>
            <a:r>
              <a:rPr kumimoji="0" lang="en-US" altLang="ja-JP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msec</a:t>
            </a:r>
            <a:endParaRPr kumimoji="0" lang="en-US" altLang="ja-JP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yes and no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62228CC-A1AA-2642-A56E-E4F7B0293C25}"/>
              </a:ext>
            </a:extLst>
          </p:cNvPr>
          <p:cNvCxnSpPr/>
          <p:nvPr/>
        </p:nvCxnSpPr>
        <p:spPr>
          <a:xfrm>
            <a:off x="1931843" y="2115070"/>
            <a:ext cx="9382448" cy="0"/>
          </a:xfrm>
          <a:prstGeom prst="line">
            <a:avLst/>
          </a:prstGeom>
          <a:ln w="31750">
            <a:solidFill>
              <a:srgbClr val="0000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E9224A1-0105-BB4F-B94B-90B305877290}"/>
              </a:ext>
            </a:extLst>
          </p:cNvPr>
          <p:cNvCxnSpPr/>
          <p:nvPr/>
        </p:nvCxnSpPr>
        <p:spPr>
          <a:xfrm>
            <a:off x="1939865" y="2900516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4A7C77C-B9C9-EE46-B426-55950F26169C}"/>
              </a:ext>
            </a:extLst>
          </p:cNvPr>
          <p:cNvCxnSpPr/>
          <p:nvPr/>
        </p:nvCxnSpPr>
        <p:spPr>
          <a:xfrm>
            <a:off x="1939865" y="3426882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5440764-46DB-324A-BB6F-3C97D7643878}"/>
              </a:ext>
            </a:extLst>
          </p:cNvPr>
          <p:cNvCxnSpPr/>
          <p:nvPr/>
        </p:nvCxnSpPr>
        <p:spPr>
          <a:xfrm>
            <a:off x="1939865" y="3871968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40DC4FF-F8E4-5448-B459-EE842599FEE7}"/>
              </a:ext>
            </a:extLst>
          </p:cNvPr>
          <p:cNvCxnSpPr/>
          <p:nvPr/>
        </p:nvCxnSpPr>
        <p:spPr>
          <a:xfrm>
            <a:off x="1943100" y="4810618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F59182A-878C-AA49-B17B-09494DE9E7C7}"/>
              </a:ext>
            </a:extLst>
          </p:cNvPr>
          <p:cNvCxnSpPr/>
          <p:nvPr/>
        </p:nvCxnSpPr>
        <p:spPr>
          <a:xfrm>
            <a:off x="1943876" y="5263991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FFF0474-E5A5-BA49-A926-1DB9D2E63B31}"/>
              </a:ext>
            </a:extLst>
          </p:cNvPr>
          <p:cNvCxnSpPr/>
          <p:nvPr/>
        </p:nvCxnSpPr>
        <p:spPr>
          <a:xfrm>
            <a:off x="1943876" y="5745521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478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Internet </a:t>
            </a:r>
            <a:r>
              <a:rPr lang="en-US" altLang="en-US" dirty="0">
                <a:ea typeface="ＭＳ Ｐゴシック" panose="020B0600070205080204" pitchFamily="34" charset="-128"/>
              </a:rPr>
              <a:t>t</a:t>
            </a:r>
            <a:r>
              <a:rPr lang="en-US" altLang="en-US" sz="4400" dirty="0">
                <a:ea typeface="ＭＳ Ｐゴシック" panose="020B0600070205080204" pitchFamily="34" charset="-128"/>
              </a:rPr>
              <a:t>ransport protocols services</a:t>
            </a:r>
            <a:endParaRPr lang="en-US" sz="4400" dirty="0"/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DDE501EC-BB63-AE43-9802-69590E95725F}"/>
              </a:ext>
            </a:extLst>
          </p:cNvPr>
          <p:cNvSpPr txBox="1">
            <a:spLocks noChangeArrowheads="1"/>
          </p:cNvSpPr>
          <p:nvPr/>
        </p:nvSpPr>
        <p:spPr>
          <a:xfrm>
            <a:off x="753320" y="1383910"/>
            <a:ext cx="6016137" cy="49530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TCP service: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reliable transport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between sending and receiving process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flow control: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sender won’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 overwhelm receiver 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congestion control: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throttle sender when network overloaded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connection-oriented: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setup required between client and server processes</a:t>
            </a:r>
          </a:p>
          <a:p>
            <a:r>
              <a:rPr lang="en-US" altLang="en-US" i="1" dirty="0">
                <a:solidFill>
                  <a:srgbClr val="C00000"/>
                </a:solidFill>
                <a:ea typeface="ＭＳ Ｐゴシック" panose="020B0600070205080204" pitchFamily="34" charset="-128"/>
              </a:rPr>
              <a:t>does not provide:</a:t>
            </a:r>
            <a:r>
              <a:rPr lang="en-US" altLang="en-US" dirty="0">
                <a:solidFill>
                  <a:srgbClr val="C0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solidFill>
                  <a:prstClr val="black"/>
                </a:solidFill>
                <a:ea typeface="ＭＳ Ｐゴシック" panose="020B0600070205080204" pitchFamily="34" charset="-128"/>
              </a:rPr>
              <a:t>timing, minimum throughput guarantee, security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75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" name="Rectangle 4">
            <a:extLst>
              <a:ext uri="{FF2B5EF4-FFF2-40B4-BE49-F238E27FC236}">
                <a16:creationId xmlns:a16="http://schemas.microsoft.com/office/drawing/2014/main" id="{385CB224-459F-9A46-AAC8-FC8111271826}"/>
              </a:ext>
            </a:extLst>
          </p:cNvPr>
          <p:cNvSpPr txBox="1">
            <a:spLocks noChangeArrowheads="1"/>
          </p:cNvSpPr>
          <p:nvPr/>
        </p:nvSpPr>
        <p:spPr>
          <a:xfrm>
            <a:off x="6924091" y="1395634"/>
            <a:ext cx="5038725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lvl="0" indent="-3381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defRPr/>
            </a:pP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UDP service:</a:t>
            </a:r>
          </a:p>
          <a:p>
            <a:pPr marL="233363" marR="0" lvl="0" indent="-23336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unreliable data transfer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between sending and receiving process</a:t>
            </a:r>
          </a:p>
          <a:p>
            <a:pPr marL="233363" marR="0" lvl="0" indent="-23336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not provide: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reliability, flow control, congestion control, timing, throughput guarantee, security, or connection setup.</a:t>
            </a:r>
          </a:p>
        </p:txBody>
      </p:sp>
      <p:sp>
        <p:nvSpPr>
          <p:cNvPr id="19" name="Rectangle 4">
            <a:extLst>
              <a:ext uri="{FF2B5EF4-FFF2-40B4-BE49-F238E27FC236}">
                <a16:creationId xmlns:a16="http://schemas.microsoft.com/office/drawing/2014/main" id="{A063EBCE-3A03-8F4C-B279-46497740F45C}"/>
              </a:ext>
            </a:extLst>
          </p:cNvPr>
          <p:cNvSpPr txBox="1">
            <a:spLocks noChangeArrowheads="1"/>
          </p:cNvSpPr>
          <p:nvPr/>
        </p:nvSpPr>
        <p:spPr>
          <a:xfrm>
            <a:off x="7316721" y="5388865"/>
            <a:ext cx="3651156" cy="1259644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sng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why bother? 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is there a UDP?</a:t>
            </a:r>
          </a:p>
        </p:txBody>
      </p:sp>
    </p:spTree>
    <p:extLst>
      <p:ext uri="{BB962C8B-B14F-4D97-AF65-F5344CB8AC3E}">
        <p14:creationId xmlns:p14="http://schemas.microsoft.com/office/powerpoint/2010/main" val="2141624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uiExpand="1" build="p"/>
      <p:bldP spid="18" grpId="0" uiExpand="1" build="p"/>
      <p:bldP spid="1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Internet applications, and transport protocols</a:t>
            </a:r>
            <a:endParaRPr lang="en-US" sz="4400" dirty="0"/>
          </a:p>
        </p:txBody>
      </p:sp>
      <p:sp>
        <p:nvSpPr>
          <p:cNvPr id="8" name="Text Box 3">
            <a:extLst>
              <a:ext uri="{FF2B5EF4-FFF2-40B4-BE49-F238E27FC236}">
                <a16:creationId xmlns:a16="http://schemas.microsoft.com/office/drawing/2014/main" id="{E374FB7B-D397-7246-99E8-CE483DFACD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30" y="1536174"/>
            <a:ext cx="3479735" cy="4248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application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file transfer/download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e-mail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Web documents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Internet telephony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streaming audio/video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interactive games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62228CC-A1AA-2642-A56E-E4F7B0293C25}"/>
              </a:ext>
            </a:extLst>
          </p:cNvPr>
          <p:cNvCxnSpPr/>
          <p:nvPr/>
        </p:nvCxnSpPr>
        <p:spPr>
          <a:xfrm>
            <a:off x="1931843" y="2115070"/>
            <a:ext cx="9382448" cy="0"/>
          </a:xfrm>
          <a:prstGeom prst="line">
            <a:avLst/>
          </a:prstGeom>
          <a:ln w="31750">
            <a:solidFill>
              <a:srgbClr val="0000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E9224A1-0105-BB4F-B94B-90B305877290}"/>
              </a:ext>
            </a:extLst>
          </p:cNvPr>
          <p:cNvCxnSpPr/>
          <p:nvPr/>
        </p:nvCxnSpPr>
        <p:spPr>
          <a:xfrm>
            <a:off x="1939865" y="2900516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4A7C77C-B9C9-EE46-B426-55950F26169C}"/>
              </a:ext>
            </a:extLst>
          </p:cNvPr>
          <p:cNvCxnSpPr/>
          <p:nvPr/>
        </p:nvCxnSpPr>
        <p:spPr>
          <a:xfrm>
            <a:off x="1939865" y="3426882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5440764-46DB-324A-BB6F-3C97D7643878}"/>
              </a:ext>
            </a:extLst>
          </p:cNvPr>
          <p:cNvCxnSpPr/>
          <p:nvPr/>
        </p:nvCxnSpPr>
        <p:spPr>
          <a:xfrm>
            <a:off x="1939865" y="3871968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40DC4FF-F8E4-5448-B459-EE842599FEE7}"/>
              </a:ext>
            </a:extLst>
          </p:cNvPr>
          <p:cNvCxnSpPr/>
          <p:nvPr/>
        </p:nvCxnSpPr>
        <p:spPr>
          <a:xfrm>
            <a:off x="1943100" y="4810618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F59182A-878C-AA49-B17B-09494DE9E7C7}"/>
              </a:ext>
            </a:extLst>
          </p:cNvPr>
          <p:cNvCxnSpPr/>
          <p:nvPr/>
        </p:nvCxnSpPr>
        <p:spPr>
          <a:xfrm>
            <a:off x="1943876" y="5263991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FFF0474-E5A5-BA49-A926-1DB9D2E63B31}"/>
              </a:ext>
            </a:extLst>
          </p:cNvPr>
          <p:cNvCxnSpPr/>
          <p:nvPr/>
        </p:nvCxnSpPr>
        <p:spPr>
          <a:xfrm>
            <a:off x="1943876" y="5745521"/>
            <a:ext cx="9382448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Box 4">
            <a:extLst>
              <a:ext uri="{FF2B5EF4-FFF2-40B4-BE49-F238E27FC236}">
                <a16:creationId xmlns:a16="http://schemas.microsoft.com/office/drawing/2014/main" id="{5B1BE3BE-D970-9F49-A4D6-24B7C05F2D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75021" y="1113609"/>
            <a:ext cx="4019427" cy="51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application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layer protocol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FTP [RFC 959]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 [RFC 5321]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HTTP 1.1 [RFC 7320]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SIP [RFC 3261], RTP [RFC 3550], or proprietary HTTP [RFC 7320], DASH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WOW, FPS (proprietary) </a:t>
            </a:r>
            <a:b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</a:b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9" name="Text Box 3">
            <a:extLst>
              <a:ext uri="{FF2B5EF4-FFF2-40B4-BE49-F238E27FC236}">
                <a16:creationId xmlns:a16="http://schemas.microsoft.com/office/drawing/2014/main" id="{EC200A6A-DCEC-4843-B6A0-ED8F92661D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07541" y="1566040"/>
            <a:ext cx="2914772" cy="4248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transport protocol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TCP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TCP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TCP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TCP or UDP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TCP</a:t>
            </a:r>
          </a:p>
          <a:p>
            <a:pPr marL="0" marR="0" lvl="0" indent="0" algn="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UDP or TCP</a:t>
            </a:r>
          </a:p>
        </p:txBody>
      </p:sp>
    </p:spTree>
    <p:extLst>
      <p:ext uri="{BB962C8B-B14F-4D97-AF65-F5344CB8AC3E}">
        <p14:creationId xmlns:p14="http://schemas.microsoft.com/office/powerpoint/2010/main" val="1138145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solidFill>
                  <a:srgbClr val="0000A8"/>
                </a:solidFill>
                <a:ea typeface="ＭＳ Ｐゴシック" panose="020B0600070205080204" pitchFamily="34" charset="-128"/>
              </a:rPr>
              <a:t>Securing TCP</a:t>
            </a:r>
            <a:endParaRPr lang="en-US" sz="4400" dirty="0">
              <a:solidFill>
                <a:srgbClr val="0000A8"/>
              </a:solidFill>
            </a:endParaRPr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DDE501EC-BB63-AE43-9802-69590E95725F}"/>
              </a:ext>
            </a:extLst>
          </p:cNvPr>
          <p:cNvSpPr txBox="1">
            <a:spLocks noChangeArrowheads="1"/>
          </p:cNvSpPr>
          <p:nvPr/>
        </p:nvSpPr>
        <p:spPr>
          <a:xfrm>
            <a:off x="753320" y="1383910"/>
            <a:ext cx="5957195" cy="49530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330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Vanilla TCP &amp; UDP sockets:</a:t>
            </a:r>
          </a:p>
          <a:p>
            <a:pPr marL="349250" marR="0" lvl="0" indent="-21907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encryption</a:t>
            </a:r>
          </a:p>
          <a:p>
            <a:pPr marL="349250" marR="0" lvl="0" indent="-21907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cleartext passwords sent into socket traverse Internet  in cleartext (!)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Transport Layer Security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(TLS) </a:t>
            </a:r>
          </a:p>
          <a:p>
            <a:pPr marL="349250" marR="0" lvl="0" indent="-21907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provides encrypted TCP connections</a:t>
            </a:r>
          </a:p>
          <a:p>
            <a:pPr marL="349250" marR="0" lvl="0" indent="-21907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integrity</a:t>
            </a:r>
          </a:p>
          <a:p>
            <a:pPr marL="349250" marR="0" lvl="0" indent="-21907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end-point authenticatio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" name="Rectangle 4">
            <a:extLst>
              <a:ext uri="{FF2B5EF4-FFF2-40B4-BE49-F238E27FC236}">
                <a16:creationId xmlns:a16="http://schemas.microsoft.com/office/drawing/2014/main" id="{385CB224-459F-9A46-AAC8-FC8111271826}"/>
              </a:ext>
            </a:extLst>
          </p:cNvPr>
          <p:cNvSpPr txBox="1">
            <a:spLocks noChangeArrowheads="1"/>
          </p:cNvSpPr>
          <p:nvPr/>
        </p:nvSpPr>
        <p:spPr>
          <a:xfrm>
            <a:off x="7115815" y="1395634"/>
            <a:ext cx="4514589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22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2228B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TSL implemented in application layer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apps use TSL libraries, that use 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TCP in turn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22228B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233363" marR="0" lvl="1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cleartext sent into “socket”  traverse Internet 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encrypted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</a:p>
          <a:p>
            <a:pPr marL="233363" marR="0" lvl="1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more: Chapter 8</a:t>
            </a:r>
          </a:p>
        </p:txBody>
      </p:sp>
    </p:spTree>
    <p:extLst>
      <p:ext uri="{BB962C8B-B14F-4D97-AF65-F5344CB8AC3E}">
        <p14:creationId xmlns:p14="http://schemas.microsoft.com/office/powerpoint/2010/main" val="204991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uiExpand="1" build="p"/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5966BCE-E1AB-7A42-B864-7745FF725900}"/>
              </a:ext>
            </a:extLst>
          </p:cNvPr>
          <p:cNvGrpSpPr/>
          <p:nvPr/>
        </p:nvGrpSpPr>
        <p:grpSpPr>
          <a:xfrm>
            <a:off x="7421880" y="453820"/>
            <a:ext cx="4399280" cy="3866277"/>
            <a:chOff x="7421880" y="792480"/>
            <a:chExt cx="4399280" cy="3866277"/>
          </a:xfrm>
        </p:grpSpPr>
        <p:pic>
          <p:nvPicPr>
            <p:cNvPr id="1026" name="Picture 2" descr="University of Massachusetts Amherst - Wikipedia">
              <a:extLst>
                <a:ext uri="{FF2B5EF4-FFF2-40B4-BE49-F238E27FC236}">
                  <a16:creationId xmlns:a16="http://schemas.microsoft.com/office/drawing/2014/main" id="{EA65677E-34B6-934A-BD3F-AAD350437B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86440" y="2125980"/>
              <a:ext cx="848360" cy="848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8EB14B-C9ED-0847-B970-A5202AF4CE20}"/>
                </a:ext>
              </a:extLst>
            </p:cNvPr>
            <p:cNvSpPr txBox="1"/>
            <p:nvPr/>
          </p:nvSpPr>
          <p:spPr>
            <a:xfrm>
              <a:off x="7421880" y="792480"/>
              <a:ext cx="439928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COMPSCI 453 </a:t>
              </a: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13A3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Computer Networks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Professor Jim Kurose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College of Information and Computer Sciences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University of Massachusetts 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C6E2ED4-232F-CF49-92D4-D59F2E8D1361}"/>
                </a:ext>
              </a:extLst>
            </p:cNvPr>
            <p:cNvGrpSpPr/>
            <p:nvPr/>
          </p:nvGrpSpPr>
          <p:grpSpPr>
            <a:xfrm>
              <a:off x="7884160" y="3304540"/>
              <a:ext cx="3857707" cy="1354217"/>
              <a:chOff x="7904480" y="4206240"/>
              <a:chExt cx="3857707" cy="1354217"/>
            </a:xfrm>
          </p:grpSpPr>
          <p:pic>
            <p:nvPicPr>
              <p:cNvPr id="6" name="Picture 5" descr="Kurose_CVR_REV2.jp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28020" y="4246880"/>
                <a:ext cx="934167" cy="1224438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B5C915-B56D-DF41-B49F-F01D9828071E}"/>
                  </a:ext>
                </a:extLst>
              </p:cNvPr>
              <p:cNvSpPr txBox="1"/>
              <p:nvPr/>
            </p:nvSpPr>
            <p:spPr>
              <a:xfrm>
                <a:off x="7904480" y="4206240"/>
                <a:ext cx="2885440" cy="1354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Class textbook: 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Computer Networking: A Top-Down Approach 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(8</a:t>
                </a:r>
                <a:r>
                  <a:rPr kumimoji="0" lang="en-US" sz="1400" b="0" i="1" u="none" strike="noStrike" kern="1200" cap="none" spc="0" normalizeH="0" baseline="30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ed.)</a:t>
                </a:r>
                <a:endPara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J.F. Kurose, K.W. Ross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Pearson, 2020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http://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gaia.cs.umass.edu</a:t>
                </a: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kurose_ross</a:t>
                </a:r>
                <a:endPara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6F16EAD-947A-F745-A3C4-3EFB3BE96F80}"/>
              </a:ext>
            </a:extLst>
          </p:cNvPr>
          <p:cNvGrpSpPr/>
          <p:nvPr/>
        </p:nvGrpSpPr>
        <p:grpSpPr>
          <a:xfrm>
            <a:off x="5108787" y="6105145"/>
            <a:ext cx="6892924" cy="461665"/>
            <a:chOff x="5108787" y="6105145"/>
            <a:chExt cx="6892924" cy="46166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295F0DE-1176-C941-8748-FA6DBE05DDE2}"/>
                </a:ext>
              </a:extLst>
            </p:cNvPr>
            <p:cNvSpPr txBox="1"/>
            <p:nvPr/>
          </p:nvSpPr>
          <p:spPr>
            <a:xfrm>
              <a:off x="5108787" y="6105145"/>
              <a:ext cx="68929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Video: 2020, J.F. Kurose, All Rights Reserved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Powerpoint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: 1996-2020, J.F. Kurose, K.W. Ross, All Rights Reserved</a:t>
              </a: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DFF3FB4-0243-904E-82A0-58B319486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028246" y="6178318"/>
              <a:ext cx="125836" cy="16022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4ED2D1A-6CC2-5449-8FA1-0BC8EF7641E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56647" y="6354452"/>
              <a:ext cx="125836" cy="160221"/>
            </a:xfrm>
            <a:prstGeom prst="rect">
              <a:avLst/>
            </a:prstGeom>
          </p:spPr>
        </p:pic>
      </p:grp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971536ED-6BF3-104E-910B-88B32DFB4224}"/>
              </a:ext>
            </a:extLst>
          </p:cNvPr>
          <p:cNvSpPr txBox="1">
            <a:spLocks/>
          </p:cNvSpPr>
          <p:nvPr/>
        </p:nvSpPr>
        <p:spPr>
          <a:xfrm>
            <a:off x="809241" y="1870563"/>
            <a:ext cx="7032051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7663" indent="-347663">
              <a:defRPr/>
            </a:pPr>
            <a:r>
              <a:rPr lang="en-US" sz="3200" dirty="0">
                <a:cs typeface="Calibri" panose="020F0502020204030204" pitchFamily="34" charset="0"/>
              </a:rPr>
              <a:t>Principles of network applications</a:t>
            </a:r>
          </a:p>
          <a:p>
            <a:pPr marL="347663" indent="-347663">
              <a:buClr>
                <a:schemeClr val="bg1">
                  <a:lumMod val="8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cs typeface="Calibri" panose="020F0502020204030204" pitchFamily="34" charset="0"/>
              </a:rPr>
              <a:t>Web and HTTP</a:t>
            </a:r>
          </a:p>
          <a:p>
            <a:pPr marL="347663" indent="-347663">
              <a:buClr>
                <a:schemeClr val="bg1">
                  <a:lumMod val="8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cs typeface="Calibri" panose="020F0502020204030204" pitchFamily="34" charset="0"/>
              </a:rPr>
              <a:t>E-mail, SMTP, IMAP</a:t>
            </a:r>
          </a:p>
          <a:p>
            <a:pPr marL="347663" indent="-347663">
              <a:buClr>
                <a:schemeClr val="bg1">
                  <a:lumMod val="8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cs typeface="Calibri" panose="020F0502020204030204" pitchFamily="34" charset="0"/>
              </a:rPr>
              <a:t>The Domain Name System: DNS</a:t>
            </a:r>
          </a:p>
          <a:p>
            <a:pPr marL="347663" indent="-347663">
              <a:buClr>
                <a:schemeClr val="bg1">
                  <a:lumMod val="8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ea typeface="ＭＳ Ｐゴシック" panose="020B0600070205080204" pitchFamily="34" charset="-128"/>
              </a:rPr>
              <a:t>P2P applications</a:t>
            </a:r>
          </a:p>
          <a:p>
            <a:pPr marL="347663" indent="-347663">
              <a:buClr>
                <a:schemeClr val="bg1">
                  <a:lumMod val="8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ea typeface="ＭＳ Ｐゴシック" panose="020B0600070205080204" pitchFamily="34" charset="-128"/>
              </a:rPr>
              <a:t>video streaming, CDNs</a:t>
            </a:r>
          </a:p>
          <a:p>
            <a:pPr marL="347663" indent="-347663">
              <a:buClr>
                <a:schemeClr val="bg1">
                  <a:lumMod val="8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ea typeface="ＭＳ Ｐゴシック" panose="020B0600070205080204" pitchFamily="34" charset="-128"/>
              </a:rPr>
              <a:t>socket programming with UDP and TCP</a:t>
            </a:r>
          </a:p>
          <a:p>
            <a:pPr marL="401638" indent="-401638">
              <a:defRPr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26650C3-2888-C24C-8DE7-1459961EA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29" y="518073"/>
            <a:ext cx="6551791" cy="1116709"/>
          </a:xfrm>
        </p:spPr>
        <p:txBody>
          <a:bodyPr>
            <a:normAutofit/>
          </a:bodyPr>
          <a:lstStyle/>
          <a:p>
            <a:r>
              <a:rPr lang="en-US" altLang="en-US" sz="6000" dirty="0">
                <a:cs typeface="Calibri" panose="020F0502020204030204" pitchFamily="34" charset="0"/>
              </a:rPr>
              <a:t>Application Layer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439899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Application </a:t>
            </a:r>
            <a:r>
              <a:rPr lang="en-US" altLang="en-US" dirty="0">
                <a:cs typeface="Calibri" panose="020F0502020204030204" pitchFamily="34" charset="0"/>
              </a:rPr>
              <a:t>l</a:t>
            </a:r>
            <a:r>
              <a:rPr lang="en-US" altLang="en-US" sz="4400" dirty="0">
                <a:cs typeface="Calibri" panose="020F0502020204030204" pitchFamily="34" charset="0"/>
              </a:rPr>
              <a:t>ayer: overview</a:t>
            </a:r>
            <a:endParaRPr lang="en-US" sz="4400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0CCA17D-ECA8-CE46-82AC-A0AF8C3B62BD}"/>
              </a:ext>
            </a:extLst>
          </p:cNvPr>
          <p:cNvSpPr txBox="1">
            <a:spLocks/>
          </p:cNvSpPr>
          <p:nvPr/>
        </p:nvSpPr>
        <p:spPr>
          <a:xfrm>
            <a:off x="747307" y="1406319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Our goals: </a:t>
            </a:r>
          </a:p>
          <a:p>
            <a:pPr marL="460375" marR="0" lvl="0" indent="-3460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conceptual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and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implementation aspects of application-layer protocols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transport-layer service models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client-server paradigm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peer-to-peer paradigm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5FE695BD-369F-8C4A-ACAD-42671E1C0719}"/>
              </a:ext>
            </a:extLst>
          </p:cNvPr>
          <p:cNvSpPr txBox="1">
            <a:spLocks noChangeArrowheads="1"/>
          </p:cNvSpPr>
          <p:nvPr/>
        </p:nvSpPr>
        <p:spPr>
          <a:xfrm>
            <a:off x="6516985" y="1399497"/>
            <a:ext cx="5405262" cy="4799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9250" marR="0" lvl="0" indent="-349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learn about protocols by examining popular application-layer protocols and infrastructure</a:t>
            </a:r>
          </a:p>
          <a:p>
            <a:pPr marL="692150" marR="0" lvl="1" indent="-3492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HTTP</a:t>
            </a:r>
          </a:p>
          <a:p>
            <a:pPr marL="692150" marR="0" lvl="1" indent="-3492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SMTP, IMAP</a:t>
            </a:r>
          </a:p>
          <a:p>
            <a:pPr marL="692150" marR="0" lvl="1" indent="-3492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DNS</a:t>
            </a:r>
          </a:p>
          <a:p>
            <a:pPr marL="692150" marR="0" lvl="1" indent="-3492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video streaming systems, CDNs</a:t>
            </a:r>
          </a:p>
          <a:p>
            <a:pPr marL="349250" marR="0" lvl="0" indent="-349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programming network applications</a:t>
            </a:r>
          </a:p>
          <a:p>
            <a:pPr marL="692150" marR="0" lvl="1" indent="-3492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socket API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7703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Some </a:t>
            </a:r>
            <a:r>
              <a:rPr lang="en-US" altLang="en-US" dirty="0">
                <a:ea typeface="ＭＳ Ｐゴシック" panose="020B0600070205080204" pitchFamily="34" charset="-128"/>
              </a:rPr>
              <a:t>n</a:t>
            </a:r>
            <a:r>
              <a:rPr lang="en-US" altLang="en-US" sz="4400" dirty="0">
                <a:ea typeface="ＭＳ Ｐゴシック" panose="020B0600070205080204" pitchFamily="34" charset="-128"/>
              </a:rPr>
              <a:t>etwork apps</a:t>
            </a:r>
            <a:endParaRPr lang="en-US" sz="4400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0CCA17D-ECA8-CE46-82AC-A0AF8C3B62BD}"/>
              </a:ext>
            </a:extLst>
          </p:cNvPr>
          <p:cNvSpPr txBox="1">
            <a:spLocks/>
          </p:cNvSpPr>
          <p:nvPr/>
        </p:nvSpPr>
        <p:spPr>
          <a:xfrm>
            <a:off x="914400" y="1456928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social networking</a:t>
            </a:r>
          </a:p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Web</a:t>
            </a:r>
          </a:p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text messaging</a:t>
            </a:r>
          </a:p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e-mail</a:t>
            </a:r>
          </a:p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multi-user network games</a:t>
            </a:r>
          </a:p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streaming stored video (YouTube, Hulu, Netflix) </a:t>
            </a:r>
          </a:p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P2P file sharing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EDF5219-071B-3D4F-9DD6-1CD36C0FFD4F}"/>
              </a:ext>
            </a:extLst>
          </p:cNvPr>
          <p:cNvSpPr txBox="1">
            <a:spLocks/>
          </p:cNvSpPr>
          <p:nvPr/>
        </p:nvSpPr>
        <p:spPr>
          <a:xfrm>
            <a:off x="6468101" y="1456928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voice over IP (e.g., Skype)</a:t>
            </a:r>
          </a:p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real-time video conferencing (e.g., Zoom)</a:t>
            </a:r>
          </a:p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Internet search</a:t>
            </a:r>
          </a:p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remote login</a:t>
            </a:r>
          </a:p>
          <a:p>
            <a:pPr marL="346075" marR="0" lvl="0" indent="-3317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…</a:t>
            </a:r>
          </a:p>
          <a:p>
            <a:pPr marL="14287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044202-9730-3D4B-B0F0-0F87E127D55E}"/>
              </a:ext>
            </a:extLst>
          </p:cNvPr>
          <p:cNvSpPr txBox="1"/>
          <p:nvPr/>
        </p:nvSpPr>
        <p:spPr>
          <a:xfrm>
            <a:off x="6946490" y="5161935"/>
            <a:ext cx="35987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1" u="sng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Q:</a:t>
            </a:r>
            <a:r>
              <a:rPr kumimoji="0" lang="en-US" sz="3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your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favorites?</a:t>
            </a:r>
          </a:p>
        </p:txBody>
      </p:sp>
    </p:spTree>
    <p:extLst>
      <p:ext uri="{BB962C8B-B14F-4D97-AF65-F5344CB8AC3E}">
        <p14:creationId xmlns:p14="http://schemas.microsoft.com/office/powerpoint/2010/main" val="2070777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6" grpId="0" build="p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Freeform 370">
            <a:extLst>
              <a:ext uri="{FF2B5EF4-FFF2-40B4-BE49-F238E27FC236}">
                <a16:creationId xmlns:a16="http://schemas.microsoft.com/office/drawing/2014/main" id="{21662630-62BB-AE4A-A779-AEACD21E6D7C}"/>
              </a:ext>
            </a:extLst>
          </p:cNvPr>
          <p:cNvSpPr/>
          <p:nvPr/>
        </p:nvSpPr>
        <p:spPr>
          <a:xfrm>
            <a:off x="8985188" y="3065778"/>
            <a:ext cx="1124807" cy="133791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1086739 w 1537226"/>
              <a:gd name="connsiteY7" fmla="*/ 2711 h 1763594"/>
              <a:gd name="connsiteX8" fmla="*/ 434989 w 1537226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839572 w 1537226"/>
              <a:gd name="connsiteY7" fmla="*/ 2711 h 1763594"/>
              <a:gd name="connsiteX8" fmla="*/ 434989 w 1537226"/>
              <a:gd name="connsiteY8" fmla="*/ 253346 h 1763594"/>
              <a:gd name="connsiteX0" fmla="*/ 360357 w 1536743"/>
              <a:gd name="connsiteY0" fmla="*/ 534641 h 1782088"/>
              <a:gd name="connsiteX1" fmla="*/ 5 w 1536743"/>
              <a:gd name="connsiteY1" fmla="*/ 940200 h 1782088"/>
              <a:gd name="connsiteX2" fmla="*/ 367659 w 1536743"/>
              <a:gd name="connsiteY2" fmla="*/ 1508306 h 1782088"/>
              <a:gd name="connsiteX3" fmla="*/ 1186525 w 1536743"/>
              <a:gd name="connsiteY3" fmla="*/ 1775650 h 1782088"/>
              <a:gd name="connsiteX4" fmla="*/ 1520756 w 1536743"/>
              <a:gd name="connsiteY4" fmla="*/ 1257671 h 1782088"/>
              <a:gd name="connsiteX5" fmla="*/ 1468515 w 1536743"/>
              <a:gd name="connsiteY5" fmla="*/ 672856 h 1782088"/>
              <a:gd name="connsiteX6" fmla="*/ 1336929 w 1536743"/>
              <a:gd name="connsiteY6" fmla="*/ 154877 h 1782088"/>
              <a:gd name="connsiteX7" fmla="*/ 839089 w 1536743"/>
              <a:gd name="connsiteY7" fmla="*/ 21205 h 1782088"/>
              <a:gd name="connsiteX8" fmla="*/ 360357 w 1536743"/>
              <a:gd name="connsiteY8" fmla="*/ 534641 h 1782088"/>
              <a:gd name="connsiteX0" fmla="*/ 360355 w 1536741"/>
              <a:gd name="connsiteY0" fmla="*/ 534641 h 1782088"/>
              <a:gd name="connsiteX1" fmla="*/ 3 w 1536741"/>
              <a:gd name="connsiteY1" fmla="*/ 940200 h 1782088"/>
              <a:gd name="connsiteX2" fmla="*/ 367657 w 1536741"/>
              <a:gd name="connsiteY2" fmla="*/ 1508306 h 1782088"/>
              <a:gd name="connsiteX3" fmla="*/ 1186523 w 1536741"/>
              <a:gd name="connsiteY3" fmla="*/ 1775650 h 1782088"/>
              <a:gd name="connsiteX4" fmla="*/ 1520754 w 1536741"/>
              <a:gd name="connsiteY4" fmla="*/ 1257671 h 1782088"/>
              <a:gd name="connsiteX5" fmla="*/ 1468513 w 1536741"/>
              <a:gd name="connsiteY5" fmla="*/ 672856 h 1782088"/>
              <a:gd name="connsiteX6" fmla="*/ 1336927 w 1536741"/>
              <a:gd name="connsiteY6" fmla="*/ 154877 h 1782088"/>
              <a:gd name="connsiteX7" fmla="*/ 839087 w 1536741"/>
              <a:gd name="connsiteY7" fmla="*/ 21205 h 1782088"/>
              <a:gd name="connsiteX8" fmla="*/ 360355 w 1536741"/>
              <a:gd name="connsiteY8" fmla="*/ 534641 h 1782088"/>
              <a:gd name="connsiteX0" fmla="*/ 382604 w 1558990"/>
              <a:gd name="connsiteY0" fmla="*/ 534641 h 1810599"/>
              <a:gd name="connsiteX1" fmla="*/ 22252 w 1558990"/>
              <a:gd name="connsiteY1" fmla="*/ 940200 h 1810599"/>
              <a:gd name="connsiteX2" fmla="*/ 167457 w 1558990"/>
              <a:gd name="connsiteY2" fmla="*/ 1672556 h 1810599"/>
              <a:gd name="connsiteX3" fmla="*/ 1208772 w 1558990"/>
              <a:gd name="connsiteY3" fmla="*/ 1775650 h 1810599"/>
              <a:gd name="connsiteX4" fmla="*/ 1543003 w 1558990"/>
              <a:gd name="connsiteY4" fmla="*/ 1257671 h 1810599"/>
              <a:gd name="connsiteX5" fmla="*/ 1490762 w 1558990"/>
              <a:gd name="connsiteY5" fmla="*/ 672856 h 1810599"/>
              <a:gd name="connsiteX6" fmla="*/ 1359176 w 1558990"/>
              <a:gd name="connsiteY6" fmla="*/ 154877 h 1810599"/>
              <a:gd name="connsiteX7" fmla="*/ 861336 w 1558990"/>
              <a:gd name="connsiteY7" fmla="*/ 21205 h 1810599"/>
              <a:gd name="connsiteX8" fmla="*/ 382604 w 1558990"/>
              <a:gd name="connsiteY8" fmla="*/ 534641 h 1810599"/>
              <a:gd name="connsiteX0" fmla="*/ 393458 w 1593840"/>
              <a:gd name="connsiteY0" fmla="*/ 534641 h 1793264"/>
              <a:gd name="connsiteX1" fmla="*/ 33106 w 1593840"/>
              <a:gd name="connsiteY1" fmla="*/ 940200 h 1793264"/>
              <a:gd name="connsiteX2" fmla="*/ 178311 w 1593840"/>
              <a:gd name="connsiteY2" fmla="*/ 1672556 h 1793264"/>
              <a:gd name="connsiteX3" fmla="*/ 1464139 w 1593840"/>
              <a:gd name="connsiteY3" fmla="*/ 1752440 h 1793264"/>
              <a:gd name="connsiteX4" fmla="*/ 1553857 w 1593840"/>
              <a:gd name="connsiteY4" fmla="*/ 1257671 h 1793264"/>
              <a:gd name="connsiteX5" fmla="*/ 1501616 w 1593840"/>
              <a:gd name="connsiteY5" fmla="*/ 672856 h 1793264"/>
              <a:gd name="connsiteX6" fmla="*/ 1370030 w 1593840"/>
              <a:gd name="connsiteY6" fmla="*/ 154877 h 1793264"/>
              <a:gd name="connsiteX7" fmla="*/ 872190 w 1593840"/>
              <a:gd name="connsiteY7" fmla="*/ 21205 h 1793264"/>
              <a:gd name="connsiteX8" fmla="*/ 393458 w 1593840"/>
              <a:gd name="connsiteY8" fmla="*/ 534641 h 1793264"/>
              <a:gd name="connsiteX0" fmla="*/ 393458 w 1566550"/>
              <a:gd name="connsiteY0" fmla="*/ 534641 h 1840341"/>
              <a:gd name="connsiteX1" fmla="*/ 33106 w 1566550"/>
              <a:gd name="connsiteY1" fmla="*/ 940200 h 1840341"/>
              <a:gd name="connsiteX2" fmla="*/ 178311 w 1566550"/>
              <a:gd name="connsiteY2" fmla="*/ 1672556 h 1840341"/>
              <a:gd name="connsiteX3" fmla="*/ 1464139 w 1566550"/>
              <a:gd name="connsiteY3" fmla="*/ 1752440 h 1840341"/>
              <a:gd name="connsiteX4" fmla="*/ 1553857 w 1566550"/>
              <a:gd name="connsiteY4" fmla="*/ 1257671 h 1840341"/>
              <a:gd name="connsiteX5" fmla="*/ 1501616 w 1566550"/>
              <a:gd name="connsiteY5" fmla="*/ 672856 h 1840341"/>
              <a:gd name="connsiteX6" fmla="*/ 1370030 w 1566550"/>
              <a:gd name="connsiteY6" fmla="*/ 154877 h 1840341"/>
              <a:gd name="connsiteX7" fmla="*/ 872190 w 1566550"/>
              <a:gd name="connsiteY7" fmla="*/ 21205 h 1840341"/>
              <a:gd name="connsiteX8" fmla="*/ 393458 w 1566550"/>
              <a:gd name="connsiteY8" fmla="*/ 534641 h 1840341"/>
              <a:gd name="connsiteX0" fmla="*/ 393458 w 1555557"/>
              <a:gd name="connsiteY0" fmla="*/ 534641 h 1787187"/>
              <a:gd name="connsiteX1" fmla="*/ 33106 w 1555557"/>
              <a:gd name="connsiteY1" fmla="*/ 940200 h 1787187"/>
              <a:gd name="connsiteX2" fmla="*/ 178311 w 1555557"/>
              <a:gd name="connsiteY2" fmla="*/ 1672556 h 1787187"/>
              <a:gd name="connsiteX3" fmla="*/ 1464139 w 1555557"/>
              <a:gd name="connsiteY3" fmla="*/ 1752440 h 1787187"/>
              <a:gd name="connsiteX4" fmla="*/ 1553857 w 1555557"/>
              <a:gd name="connsiteY4" fmla="*/ 1257671 h 1787187"/>
              <a:gd name="connsiteX5" fmla="*/ 1501616 w 1555557"/>
              <a:gd name="connsiteY5" fmla="*/ 672856 h 1787187"/>
              <a:gd name="connsiteX6" fmla="*/ 1370030 w 1555557"/>
              <a:gd name="connsiteY6" fmla="*/ 154877 h 1787187"/>
              <a:gd name="connsiteX7" fmla="*/ 872190 w 1555557"/>
              <a:gd name="connsiteY7" fmla="*/ 21205 h 1787187"/>
              <a:gd name="connsiteX8" fmla="*/ 393458 w 1555557"/>
              <a:gd name="connsiteY8" fmla="*/ 534641 h 1787187"/>
              <a:gd name="connsiteX0" fmla="*/ 401126 w 1664928"/>
              <a:gd name="connsiteY0" fmla="*/ 534641 h 1783934"/>
              <a:gd name="connsiteX1" fmla="*/ 40774 w 1664928"/>
              <a:gd name="connsiteY1" fmla="*/ 940200 h 1783934"/>
              <a:gd name="connsiteX2" fmla="*/ 185979 w 1664928"/>
              <a:gd name="connsiteY2" fmla="*/ 1672556 h 1783934"/>
              <a:gd name="connsiteX3" fmla="*/ 1618513 w 1664928"/>
              <a:gd name="connsiteY3" fmla="*/ 1747798 h 1783934"/>
              <a:gd name="connsiteX4" fmla="*/ 1561525 w 1664928"/>
              <a:gd name="connsiteY4" fmla="*/ 1257671 h 1783934"/>
              <a:gd name="connsiteX5" fmla="*/ 1509284 w 1664928"/>
              <a:gd name="connsiteY5" fmla="*/ 672856 h 1783934"/>
              <a:gd name="connsiteX6" fmla="*/ 1377698 w 1664928"/>
              <a:gd name="connsiteY6" fmla="*/ 154877 h 1783934"/>
              <a:gd name="connsiteX7" fmla="*/ 879858 w 1664928"/>
              <a:gd name="connsiteY7" fmla="*/ 21205 h 1783934"/>
              <a:gd name="connsiteX8" fmla="*/ 401126 w 1664928"/>
              <a:gd name="connsiteY8" fmla="*/ 534641 h 1783934"/>
              <a:gd name="connsiteX0" fmla="*/ 408119 w 1718774"/>
              <a:gd name="connsiteY0" fmla="*/ 534641 h 1826522"/>
              <a:gd name="connsiteX1" fmla="*/ 47767 w 1718774"/>
              <a:gd name="connsiteY1" fmla="*/ 940200 h 1826522"/>
              <a:gd name="connsiteX2" fmla="*/ 179001 w 1718774"/>
              <a:gd name="connsiteY2" fmla="*/ 1742186 h 1826522"/>
              <a:gd name="connsiteX3" fmla="*/ 1625506 w 1718774"/>
              <a:gd name="connsiteY3" fmla="*/ 1747798 h 1826522"/>
              <a:gd name="connsiteX4" fmla="*/ 1568518 w 1718774"/>
              <a:gd name="connsiteY4" fmla="*/ 1257671 h 1826522"/>
              <a:gd name="connsiteX5" fmla="*/ 1516277 w 1718774"/>
              <a:gd name="connsiteY5" fmla="*/ 672856 h 1826522"/>
              <a:gd name="connsiteX6" fmla="*/ 1384691 w 1718774"/>
              <a:gd name="connsiteY6" fmla="*/ 154877 h 1826522"/>
              <a:gd name="connsiteX7" fmla="*/ 886851 w 1718774"/>
              <a:gd name="connsiteY7" fmla="*/ 21205 h 1826522"/>
              <a:gd name="connsiteX8" fmla="*/ 408119 w 1718774"/>
              <a:gd name="connsiteY8" fmla="*/ 534641 h 1826522"/>
              <a:gd name="connsiteX0" fmla="*/ 477759 w 1796623"/>
              <a:gd name="connsiteY0" fmla="*/ 534641 h 1818043"/>
              <a:gd name="connsiteX1" fmla="*/ 117407 w 1796623"/>
              <a:gd name="connsiteY1" fmla="*/ 940200 h 1818043"/>
              <a:gd name="connsiteX2" fmla="*/ 136864 w 1796623"/>
              <a:gd name="connsiteY2" fmla="*/ 1728260 h 1818043"/>
              <a:gd name="connsiteX3" fmla="*/ 1695146 w 1796623"/>
              <a:gd name="connsiteY3" fmla="*/ 1747798 h 1818043"/>
              <a:gd name="connsiteX4" fmla="*/ 1638158 w 1796623"/>
              <a:gd name="connsiteY4" fmla="*/ 1257671 h 1818043"/>
              <a:gd name="connsiteX5" fmla="*/ 1585917 w 1796623"/>
              <a:gd name="connsiteY5" fmla="*/ 672856 h 1818043"/>
              <a:gd name="connsiteX6" fmla="*/ 1454331 w 1796623"/>
              <a:gd name="connsiteY6" fmla="*/ 154877 h 1818043"/>
              <a:gd name="connsiteX7" fmla="*/ 956491 w 1796623"/>
              <a:gd name="connsiteY7" fmla="*/ 21205 h 1818043"/>
              <a:gd name="connsiteX8" fmla="*/ 477759 w 1796623"/>
              <a:gd name="connsiteY8" fmla="*/ 534641 h 1818043"/>
              <a:gd name="connsiteX0" fmla="*/ 396783 w 1688820"/>
              <a:gd name="connsiteY0" fmla="*/ 534641 h 1815615"/>
              <a:gd name="connsiteX1" fmla="*/ 36431 w 1688820"/>
              <a:gd name="connsiteY1" fmla="*/ 940200 h 1815615"/>
              <a:gd name="connsiteX2" fmla="*/ 55888 w 1688820"/>
              <a:gd name="connsiteY2" fmla="*/ 1728260 h 1815615"/>
              <a:gd name="connsiteX3" fmla="*/ 421834 w 1688820"/>
              <a:gd name="connsiteY3" fmla="*/ 1798118 h 1815615"/>
              <a:gd name="connsiteX4" fmla="*/ 1614170 w 1688820"/>
              <a:gd name="connsiteY4" fmla="*/ 1747798 h 1815615"/>
              <a:gd name="connsiteX5" fmla="*/ 1557182 w 1688820"/>
              <a:gd name="connsiteY5" fmla="*/ 1257671 h 1815615"/>
              <a:gd name="connsiteX6" fmla="*/ 1504941 w 1688820"/>
              <a:gd name="connsiteY6" fmla="*/ 672856 h 1815615"/>
              <a:gd name="connsiteX7" fmla="*/ 1373355 w 1688820"/>
              <a:gd name="connsiteY7" fmla="*/ 154877 h 1815615"/>
              <a:gd name="connsiteX8" fmla="*/ 875515 w 1688820"/>
              <a:gd name="connsiteY8" fmla="*/ 21205 h 1815615"/>
              <a:gd name="connsiteX9" fmla="*/ 396783 w 1688820"/>
              <a:gd name="connsiteY9" fmla="*/ 534641 h 1815615"/>
              <a:gd name="connsiteX0" fmla="*/ 394951 w 1689541"/>
              <a:gd name="connsiteY0" fmla="*/ 534641 h 1877271"/>
              <a:gd name="connsiteX1" fmla="*/ 34599 w 1689541"/>
              <a:gd name="connsiteY1" fmla="*/ 940200 h 1877271"/>
              <a:gd name="connsiteX2" fmla="*/ 54056 w 1689541"/>
              <a:gd name="connsiteY2" fmla="*/ 1728260 h 1877271"/>
              <a:gd name="connsiteX3" fmla="*/ 385071 w 1689541"/>
              <a:gd name="connsiteY3" fmla="*/ 1877032 h 1877271"/>
              <a:gd name="connsiteX4" fmla="*/ 1612338 w 1689541"/>
              <a:gd name="connsiteY4" fmla="*/ 1747798 h 1877271"/>
              <a:gd name="connsiteX5" fmla="*/ 1555350 w 1689541"/>
              <a:gd name="connsiteY5" fmla="*/ 1257671 h 1877271"/>
              <a:gd name="connsiteX6" fmla="*/ 1503109 w 1689541"/>
              <a:gd name="connsiteY6" fmla="*/ 672856 h 1877271"/>
              <a:gd name="connsiteX7" fmla="*/ 1371523 w 1689541"/>
              <a:gd name="connsiteY7" fmla="*/ 154877 h 1877271"/>
              <a:gd name="connsiteX8" fmla="*/ 873683 w 1689541"/>
              <a:gd name="connsiteY8" fmla="*/ 21205 h 1877271"/>
              <a:gd name="connsiteX9" fmla="*/ 394951 w 1689541"/>
              <a:gd name="connsiteY9" fmla="*/ 534641 h 1877271"/>
              <a:gd name="connsiteX0" fmla="*/ 394949 w 1689541"/>
              <a:gd name="connsiteY0" fmla="*/ 534641 h 1877032"/>
              <a:gd name="connsiteX1" fmla="*/ 34597 w 1689541"/>
              <a:gd name="connsiteY1" fmla="*/ 940200 h 1877032"/>
              <a:gd name="connsiteX2" fmla="*/ 54054 w 1689541"/>
              <a:gd name="connsiteY2" fmla="*/ 1728260 h 1877032"/>
              <a:gd name="connsiteX3" fmla="*/ 385069 w 1689541"/>
              <a:gd name="connsiteY3" fmla="*/ 1877032 h 1877032"/>
              <a:gd name="connsiteX4" fmla="*/ 1612336 w 1689541"/>
              <a:gd name="connsiteY4" fmla="*/ 1747798 h 1877032"/>
              <a:gd name="connsiteX5" fmla="*/ 1555348 w 1689541"/>
              <a:gd name="connsiteY5" fmla="*/ 1257671 h 1877032"/>
              <a:gd name="connsiteX6" fmla="*/ 1503107 w 1689541"/>
              <a:gd name="connsiteY6" fmla="*/ 672856 h 1877032"/>
              <a:gd name="connsiteX7" fmla="*/ 1371521 w 1689541"/>
              <a:gd name="connsiteY7" fmla="*/ 154877 h 1877032"/>
              <a:gd name="connsiteX8" fmla="*/ 873681 w 1689541"/>
              <a:gd name="connsiteY8" fmla="*/ 21205 h 1877032"/>
              <a:gd name="connsiteX9" fmla="*/ 394949 w 1689541"/>
              <a:gd name="connsiteY9" fmla="*/ 534641 h 1877032"/>
              <a:gd name="connsiteX0" fmla="*/ 394949 w 1683795"/>
              <a:gd name="connsiteY0" fmla="*/ 534641 h 1877032"/>
              <a:gd name="connsiteX1" fmla="*/ 34597 w 1683795"/>
              <a:gd name="connsiteY1" fmla="*/ 940200 h 1877032"/>
              <a:gd name="connsiteX2" fmla="*/ 54054 w 1683795"/>
              <a:gd name="connsiteY2" fmla="*/ 1728260 h 1877032"/>
              <a:gd name="connsiteX3" fmla="*/ 385069 w 1683795"/>
              <a:gd name="connsiteY3" fmla="*/ 1877032 h 1877032"/>
              <a:gd name="connsiteX4" fmla="*/ 1605349 w 1683795"/>
              <a:gd name="connsiteY4" fmla="*/ 1798860 h 1877032"/>
              <a:gd name="connsiteX5" fmla="*/ 1555348 w 1683795"/>
              <a:gd name="connsiteY5" fmla="*/ 1257671 h 1877032"/>
              <a:gd name="connsiteX6" fmla="*/ 1503107 w 1683795"/>
              <a:gd name="connsiteY6" fmla="*/ 672856 h 1877032"/>
              <a:gd name="connsiteX7" fmla="*/ 1371521 w 1683795"/>
              <a:gd name="connsiteY7" fmla="*/ 154877 h 1877032"/>
              <a:gd name="connsiteX8" fmla="*/ 873681 w 1683795"/>
              <a:gd name="connsiteY8" fmla="*/ 21205 h 1877032"/>
              <a:gd name="connsiteX9" fmla="*/ 394949 w 1683795"/>
              <a:gd name="connsiteY9" fmla="*/ 534641 h 1877032"/>
              <a:gd name="connsiteX0" fmla="*/ 394949 w 1720794"/>
              <a:gd name="connsiteY0" fmla="*/ 534641 h 1877032"/>
              <a:gd name="connsiteX1" fmla="*/ 34597 w 1720794"/>
              <a:gd name="connsiteY1" fmla="*/ 940200 h 1877032"/>
              <a:gd name="connsiteX2" fmla="*/ 54054 w 1720794"/>
              <a:gd name="connsiteY2" fmla="*/ 1728260 h 1877032"/>
              <a:gd name="connsiteX3" fmla="*/ 385069 w 1720794"/>
              <a:gd name="connsiteY3" fmla="*/ 1877032 h 1877032"/>
              <a:gd name="connsiteX4" fmla="*/ 1605349 w 1720794"/>
              <a:gd name="connsiteY4" fmla="*/ 1798860 h 1877032"/>
              <a:gd name="connsiteX5" fmla="*/ 1555348 w 1720794"/>
              <a:gd name="connsiteY5" fmla="*/ 1257671 h 1877032"/>
              <a:gd name="connsiteX6" fmla="*/ 1503107 w 1720794"/>
              <a:gd name="connsiteY6" fmla="*/ 672856 h 1877032"/>
              <a:gd name="connsiteX7" fmla="*/ 1371521 w 1720794"/>
              <a:gd name="connsiteY7" fmla="*/ 154877 h 1877032"/>
              <a:gd name="connsiteX8" fmla="*/ 873681 w 1720794"/>
              <a:gd name="connsiteY8" fmla="*/ 21205 h 1877032"/>
              <a:gd name="connsiteX9" fmla="*/ 394949 w 1720794"/>
              <a:gd name="connsiteY9" fmla="*/ 534641 h 1877032"/>
              <a:gd name="connsiteX0" fmla="*/ 394949 w 1720794"/>
              <a:gd name="connsiteY0" fmla="*/ 534641 h 1877032"/>
              <a:gd name="connsiteX1" fmla="*/ 34597 w 1720794"/>
              <a:gd name="connsiteY1" fmla="*/ 940200 h 1877032"/>
              <a:gd name="connsiteX2" fmla="*/ 54054 w 1720794"/>
              <a:gd name="connsiteY2" fmla="*/ 1728260 h 1877032"/>
              <a:gd name="connsiteX3" fmla="*/ 385069 w 1720794"/>
              <a:gd name="connsiteY3" fmla="*/ 1877032 h 1877032"/>
              <a:gd name="connsiteX4" fmla="*/ 1605349 w 1720794"/>
              <a:gd name="connsiteY4" fmla="*/ 1798860 h 1877032"/>
              <a:gd name="connsiteX5" fmla="*/ 1555348 w 1720794"/>
              <a:gd name="connsiteY5" fmla="*/ 1257671 h 1877032"/>
              <a:gd name="connsiteX6" fmla="*/ 1503107 w 1720794"/>
              <a:gd name="connsiteY6" fmla="*/ 672856 h 1877032"/>
              <a:gd name="connsiteX7" fmla="*/ 1371521 w 1720794"/>
              <a:gd name="connsiteY7" fmla="*/ 154877 h 1877032"/>
              <a:gd name="connsiteX8" fmla="*/ 873681 w 1720794"/>
              <a:gd name="connsiteY8" fmla="*/ 21205 h 1877032"/>
              <a:gd name="connsiteX9" fmla="*/ 394949 w 1720794"/>
              <a:gd name="connsiteY9" fmla="*/ 534641 h 1877032"/>
              <a:gd name="connsiteX0" fmla="*/ 394949 w 1671512"/>
              <a:gd name="connsiteY0" fmla="*/ 534641 h 1877032"/>
              <a:gd name="connsiteX1" fmla="*/ 34597 w 1671512"/>
              <a:gd name="connsiteY1" fmla="*/ 940200 h 1877032"/>
              <a:gd name="connsiteX2" fmla="*/ 54054 w 1671512"/>
              <a:gd name="connsiteY2" fmla="*/ 1728260 h 1877032"/>
              <a:gd name="connsiteX3" fmla="*/ 385069 w 1671512"/>
              <a:gd name="connsiteY3" fmla="*/ 1877032 h 1877032"/>
              <a:gd name="connsiteX4" fmla="*/ 1605349 w 1671512"/>
              <a:gd name="connsiteY4" fmla="*/ 1798860 h 1877032"/>
              <a:gd name="connsiteX5" fmla="*/ 1555348 w 1671512"/>
              <a:gd name="connsiteY5" fmla="*/ 1257671 h 1877032"/>
              <a:gd name="connsiteX6" fmla="*/ 1503107 w 1671512"/>
              <a:gd name="connsiteY6" fmla="*/ 672856 h 1877032"/>
              <a:gd name="connsiteX7" fmla="*/ 1371521 w 1671512"/>
              <a:gd name="connsiteY7" fmla="*/ 154877 h 1877032"/>
              <a:gd name="connsiteX8" fmla="*/ 873681 w 1671512"/>
              <a:gd name="connsiteY8" fmla="*/ 21205 h 1877032"/>
              <a:gd name="connsiteX9" fmla="*/ 394949 w 1671512"/>
              <a:gd name="connsiteY9" fmla="*/ 534641 h 1877032"/>
              <a:gd name="connsiteX0" fmla="*/ 394949 w 1677296"/>
              <a:gd name="connsiteY0" fmla="*/ 534641 h 1877032"/>
              <a:gd name="connsiteX1" fmla="*/ 34597 w 1677296"/>
              <a:gd name="connsiteY1" fmla="*/ 940200 h 1877032"/>
              <a:gd name="connsiteX2" fmla="*/ 54054 w 1677296"/>
              <a:gd name="connsiteY2" fmla="*/ 1728260 h 1877032"/>
              <a:gd name="connsiteX3" fmla="*/ 385069 w 1677296"/>
              <a:gd name="connsiteY3" fmla="*/ 1877032 h 1877032"/>
              <a:gd name="connsiteX4" fmla="*/ 1612334 w 1677296"/>
              <a:gd name="connsiteY4" fmla="*/ 1840637 h 1877032"/>
              <a:gd name="connsiteX5" fmla="*/ 1555348 w 1677296"/>
              <a:gd name="connsiteY5" fmla="*/ 1257671 h 1877032"/>
              <a:gd name="connsiteX6" fmla="*/ 1503107 w 1677296"/>
              <a:gd name="connsiteY6" fmla="*/ 672856 h 1877032"/>
              <a:gd name="connsiteX7" fmla="*/ 1371521 w 1677296"/>
              <a:gd name="connsiteY7" fmla="*/ 154877 h 1877032"/>
              <a:gd name="connsiteX8" fmla="*/ 873681 w 1677296"/>
              <a:gd name="connsiteY8" fmla="*/ 21205 h 1877032"/>
              <a:gd name="connsiteX9" fmla="*/ 394949 w 1677296"/>
              <a:gd name="connsiteY9" fmla="*/ 534641 h 1877032"/>
              <a:gd name="connsiteX0" fmla="*/ 394949 w 1677298"/>
              <a:gd name="connsiteY0" fmla="*/ 534641 h 1877032"/>
              <a:gd name="connsiteX1" fmla="*/ 34597 w 1677298"/>
              <a:gd name="connsiteY1" fmla="*/ 940200 h 1877032"/>
              <a:gd name="connsiteX2" fmla="*/ 54054 w 1677298"/>
              <a:gd name="connsiteY2" fmla="*/ 1728260 h 1877032"/>
              <a:gd name="connsiteX3" fmla="*/ 385069 w 1677298"/>
              <a:gd name="connsiteY3" fmla="*/ 1877032 h 1877032"/>
              <a:gd name="connsiteX4" fmla="*/ 1612334 w 1677298"/>
              <a:gd name="connsiteY4" fmla="*/ 1840637 h 1877032"/>
              <a:gd name="connsiteX5" fmla="*/ 1555348 w 1677298"/>
              <a:gd name="connsiteY5" fmla="*/ 1257671 h 1877032"/>
              <a:gd name="connsiteX6" fmla="*/ 1503107 w 1677298"/>
              <a:gd name="connsiteY6" fmla="*/ 672856 h 1877032"/>
              <a:gd name="connsiteX7" fmla="*/ 1371521 w 1677298"/>
              <a:gd name="connsiteY7" fmla="*/ 154877 h 1877032"/>
              <a:gd name="connsiteX8" fmla="*/ 873681 w 1677298"/>
              <a:gd name="connsiteY8" fmla="*/ 21205 h 1877032"/>
              <a:gd name="connsiteX9" fmla="*/ 394949 w 1677298"/>
              <a:gd name="connsiteY9" fmla="*/ 534641 h 1877032"/>
              <a:gd name="connsiteX0" fmla="*/ 394949 w 1677296"/>
              <a:gd name="connsiteY0" fmla="*/ 534641 h 1904936"/>
              <a:gd name="connsiteX1" fmla="*/ 34597 w 1677296"/>
              <a:gd name="connsiteY1" fmla="*/ 940200 h 1904936"/>
              <a:gd name="connsiteX2" fmla="*/ 54054 w 1677296"/>
              <a:gd name="connsiteY2" fmla="*/ 1728260 h 1904936"/>
              <a:gd name="connsiteX3" fmla="*/ 385069 w 1677296"/>
              <a:gd name="connsiteY3" fmla="*/ 1877032 h 1904936"/>
              <a:gd name="connsiteX4" fmla="*/ 1612334 w 1677296"/>
              <a:gd name="connsiteY4" fmla="*/ 1840637 h 1904936"/>
              <a:gd name="connsiteX5" fmla="*/ 1555348 w 1677296"/>
              <a:gd name="connsiteY5" fmla="*/ 1257671 h 1904936"/>
              <a:gd name="connsiteX6" fmla="*/ 1503107 w 1677296"/>
              <a:gd name="connsiteY6" fmla="*/ 672856 h 1904936"/>
              <a:gd name="connsiteX7" fmla="*/ 1371521 w 1677296"/>
              <a:gd name="connsiteY7" fmla="*/ 154877 h 1904936"/>
              <a:gd name="connsiteX8" fmla="*/ 873681 w 1677296"/>
              <a:gd name="connsiteY8" fmla="*/ 21205 h 1904936"/>
              <a:gd name="connsiteX9" fmla="*/ 394949 w 1677296"/>
              <a:gd name="connsiteY9" fmla="*/ 534641 h 1904936"/>
              <a:gd name="connsiteX0" fmla="*/ 461539 w 1743887"/>
              <a:gd name="connsiteY0" fmla="*/ 534641 h 1904936"/>
              <a:gd name="connsiteX1" fmla="*/ 101187 w 1743887"/>
              <a:gd name="connsiteY1" fmla="*/ 940200 h 1904936"/>
              <a:gd name="connsiteX2" fmla="*/ 22840 w 1743887"/>
              <a:gd name="connsiteY2" fmla="*/ 1737812 h 1904936"/>
              <a:gd name="connsiteX3" fmla="*/ 451659 w 1743887"/>
              <a:gd name="connsiteY3" fmla="*/ 1877032 h 1904936"/>
              <a:gd name="connsiteX4" fmla="*/ 1678924 w 1743887"/>
              <a:gd name="connsiteY4" fmla="*/ 1840637 h 1904936"/>
              <a:gd name="connsiteX5" fmla="*/ 1621938 w 1743887"/>
              <a:gd name="connsiteY5" fmla="*/ 1257671 h 1904936"/>
              <a:gd name="connsiteX6" fmla="*/ 1569697 w 1743887"/>
              <a:gd name="connsiteY6" fmla="*/ 672856 h 1904936"/>
              <a:gd name="connsiteX7" fmla="*/ 1438111 w 1743887"/>
              <a:gd name="connsiteY7" fmla="*/ 154877 h 1904936"/>
              <a:gd name="connsiteX8" fmla="*/ 940271 w 1743887"/>
              <a:gd name="connsiteY8" fmla="*/ 21205 h 1904936"/>
              <a:gd name="connsiteX9" fmla="*/ 461539 w 1743887"/>
              <a:gd name="connsiteY9" fmla="*/ 534641 h 1904936"/>
              <a:gd name="connsiteX0" fmla="*/ 452050 w 1756359"/>
              <a:gd name="connsiteY0" fmla="*/ 534641 h 1891359"/>
              <a:gd name="connsiteX1" fmla="*/ 91698 w 1756359"/>
              <a:gd name="connsiteY1" fmla="*/ 940200 h 1891359"/>
              <a:gd name="connsiteX2" fmla="*/ 13351 w 1756359"/>
              <a:gd name="connsiteY2" fmla="*/ 1737812 h 1891359"/>
              <a:gd name="connsiteX3" fmla="*/ 309435 w 1756359"/>
              <a:gd name="connsiteY3" fmla="*/ 1891359 h 1891359"/>
              <a:gd name="connsiteX4" fmla="*/ 1669435 w 1756359"/>
              <a:gd name="connsiteY4" fmla="*/ 1840637 h 1891359"/>
              <a:gd name="connsiteX5" fmla="*/ 1612449 w 1756359"/>
              <a:gd name="connsiteY5" fmla="*/ 1257671 h 1891359"/>
              <a:gd name="connsiteX6" fmla="*/ 1560208 w 1756359"/>
              <a:gd name="connsiteY6" fmla="*/ 672856 h 1891359"/>
              <a:gd name="connsiteX7" fmla="*/ 1428622 w 1756359"/>
              <a:gd name="connsiteY7" fmla="*/ 154877 h 1891359"/>
              <a:gd name="connsiteX8" fmla="*/ 930782 w 1756359"/>
              <a:gd name="connsiteY8" fmla="*/ 21205 h 1891359"/>
              <a:gd name="connsiteX9" fmla="*/ 452050 w 1756359"/>
              <a:gd name="connsiteY9" fmla="*/ 534641 h 1891359"/>
              <a:gd name="connsiteX0" fmla="*/ 452050 w 1756257"/>
              <a:gd name="connsiteY0" fmla="*/ 534641 h 1891359"/>
              <a:gd name="connsiteX1" fmla="*/ 91698 w 1756257"/>
              <a:gd name="connsiteY1" fmla="*/ 940200 h 1891359"/>
              <a:gd name="connsiteX2" fmla="*/ 13351 w 1756257"/>
              <a:gd name="connsiteY2" fmla="*/ 1737812 h 1891359"/>
              <a:gd name="connsiteX3" fmla="*/ 309435 w 1756257"/>
              <a:gd name="connsiteY3" fmla="*/ 1891359 h 1891359"/>
              <a:gd name="connsiteX4" fmla="*/ 1669435 w 1756257"/>
              <a:gd name="connsiteY4" fmla="*/ 1840637 h 1891359"/>
              <a:gd name="connsiteX5" fmla="*/ 1612449 w 1756257"/>
              <a:gd name="connsiteY5" fmla="*/ 1257671 h 1891359"/>
              <a:gd name="connsiteX6" fmla="*/ 1563496 w 1756257"/>
              <a:gd name="connsiteY6" fmla="*/ 959631 h 1891359"/>
              <a:gd name="connsiteX7" fmla="*/ 1560208 w 1756257"/>
              <a:gd name="connsiteY7" fmla="*/ 672856 h 1891359"/>
              <a:gd name="connsiteX8" fmla="*/ 1428622 w 1756257"/>
              <a:gd name="connsiteY8" fmla="*/ 154877 h 1891359"/>
              <a:gd name="connsiteX9" fmla="*/ 930782 w 1756257"/>
              <a:gd name="connsiteY9" fmla="*/ 21205 h 1891359"/>
              <a:gd name="connsiteX10" fmla="*/ 452050 w 1756257"/>
              <a:gd name="connsiteY10" fmla="*/ 534641 h 1891359"/>
              <a:gd name="connsiteX0" fmla="*/ 452050 w 1764590"/>
              <a:gd name="connsiteY0" fmla="*/ 534641 h 1891359"/>
              <a:gd name="connsiteX1" fmla="*/ 91698 w 1764590"/>
              <a:gd name="connsiteY1" fmla="*/ 940200 h 1891359"/>
              <a:gd name="connsiteX2" fmla="*/ 13351 w 1764590"/>
              <a:gd name="connsiteY2" fmla="*/ 1737812 h 1891359"/>
              <a:gd name="connsiteX3" fmla="*/ 309435 w 1764590"/>
              <a:gd name="connsiteY3" fmla="*/ 1891359 h 1891359"/>
              <a:gd name="connsiteX4" fmla="*/ 1669435 w 1764590"/>
              <a:gd name="connsiteY4" fmla="*/ 1840637 h 1891359"/>
              <a:gd name="connsiteX5" fmla="*/ 1612449 w 1764590"/>
              <a:gd name="connsiteY5" fmla="*/ 1257671 h 1891359"/>
              <a:gd name="connsiteX6" fmla="*/ 1309780 w 1764590"/>
              <a:gd name="connsiteY6" fmla="*/ 1046341 h 1891359"/>
              <a:gd name="connsiteX7" fmla="*/ 1560208 w 1764590"/>
              <a:gd name="connsiteY7" fmla="*/ 672856 h 1891359"/>
              <a:gd name="connsiteX8" fmla="*/ 1428622 w 1764590"/>
              <a:gd name="connsiteY8" fmla="*/ 154877 h 1891359"/>
              <a:gd name="connsiteX9" fmla="*/ 930782 w 1764590"/>
              <a:gd name="connsiteY9" fmla="*/ 21205 h 1891359"/>
              <a:gd name="connsiteX10" fmla="*/ 452050 w 1764590"/>
              <a:gd name="connsiteY10" fmla="*/ 534641 h 1891359"/>
              <a:gd name="connsiteX0" fmla="*/ 452050 w 1764592"/>
              <a:gd name="connsiteY0" fmla="*/ 534641 h 1891359"/>
              <a:gd name="connsiteX1" fmla="*/ 91698 w 1764592"/>
              <a:gd name="connsiteY1" fmla="*/ 940200 h 1891359"/>
              <a:gd name="connsiteX2" fmla="*/ 13351 w 1764592"/>
              <a:gd name="connsiteY2" fmla="*/ 1737812 h 1891359"/>
              <a:gd name="connsiteX3" fmla="*/ 309435 w 1764592"/>
              <a:gd name="connsiteY3" fmla="*/ 1891359 h 1891359"/>
              <a:gd name="connsiteX4" fmla="*/ 1669435 w 1764592"/>
              <a:gd name="connsiteY4" fmla="*/ 1840637 h 1891359"/>
              <a:gd name="connsiteX5" fmla="*/ 1612449 w 1764592"/>
              <a:gd name="connsiteY5" fmla="*/ 1257671 h 1891359"/>
              <a:gd name="connsiteX6" fmla="*/ 1309780 w 1764592"/>
              <a:gd name="connsiteY6" fmla="*/ 1046341 h 1891359"/>
              <a:gd name="connsiteX7" fmla="*/ 1560208 w 1764592"/>
              <a:gd name="connsiteY7" fmla="*/ 672856 h 1891359"/>
              <a:gd name="connsiteX8" fmla="*/ 1428622 w 1764592"/>
              <a:gd name="connsiteY8" fmla="*/ 154877 h 1891359"/>
              <a:gd name="connsiteX9" fmla="*/ 930782 w 1764592"/>
              <a:gd name="connsiteY9" fmla="*/ 21205 h 1891359"/>
              <a:gd name="connsiteX10" fmla="*/ 452050 w 1764592"/>
              <a:gd name="connsiteY10" fmla="*/ 534641 h 1891359"/>
              <a:gd name="connsiteX0" fmla="*/ 452050 w 1764590"/>
              <a:gd name="connsiteY0" fmla="*/ 534641 h 1891359"/>
              <a:gd name="connsiteX1" fmla="*/ 91698 w 1764590"/>
              <a:gd name="connsiteY1" fmla="*/ 940200 h 1891359"/>
              <a:gd name="connsiteX2" fmla="*/ 13351 w 1764590"/>
              <a:gd name="connsiteY2" fmla="*/ 1737812 h 1891359"/>
              <a:gd name="connsiteX3" fmla="*/ 309435 w 1764590"/>
              <a:gd name="connsiteY3" fmla="*/ 1891359 h 1891359"/>
              <a:gd name="connsiteX4" fmla="*/ 1669435 w 1764590"/>
              <a:gd name="connsiteY4" fmla="*/ 1840637 h 1891359"/>
              <a:gd name="connsiteX5" fmla="*/ 1612449 w 1764590"/>
              <a:gd name="connsiteY5" fmla="*/ 1257671 h 1891359"/>
              <a:gd name="connsiteX6" fmla="*/ 1309780 w 1764590"/>
              <a:gd name="connsiteY6" fmla="*/ 1046341 h 1891359"/>
              <a:gd name="connsiteX7" fmla="*/ 1560208 w 1764590"/>
              <a:gd name="connsiteY7" fmla="*/ 672856 h 1891359"/>
              <a:gd name="connsiteX8" fmla="*/ 1428622 w 1764590"/>
              <a:gd name="connsiteY8" fmla="*/ 154877 h 1891359"/>
              <a:gd name="connsiteX9" fmla="*/ 930782 w 1764590"/>
              <a:gd name="connsiteY9" fmla="*/ 21205 h 1891359"/>
              <a:gd name="connsiteX10" fmla="*/ 452050 w 1764590"/>
              <a:gd name="connsiteY10" fmla="*/ 534641 h 1891359"/>
              <a:gd name="connsiteX0" fmla="*/ 452050 w 1792731"/>
              <a:gd name="connsiteY0" fmla="*/ 534641 h 1891359"/>
              <a:gd name="connsiteX1" fmla="*/ 91698 w 1792731"/>
              <a:gd name="connsiteY1" fmla="*/ 940200 h 1891359"/>
              <a:gd name="connsiteX2" fmla="*/ 13351 w 1792731"/>
              <a:gd name="connsiteY2" fmla="*/ 1737812 h 1891359"/>
              <a:gd name="connsiteX3" fmla="*/ 309435 w 1792731"/>
              <a:gd name="connsiteY3" fmla="*/ 1891359 h 1891359"/>
              <a:gd name="connsiteX4" fmla="*/ 1669435 w 1792731"/>
              <a:gd name="connsiteY4" fmla="*/ 1840637 h 1891359"/>
              <a:gd name="connsiteX5" fmla="*/ 1688563 w 1792731"/>
              <a:gd name="connsiteY5" fmla="*/ 1292355 h 1891359"/>
              <a:gd name="connsiteX6" fmla="*/ 1309780 w 1792731"/>
              <a:gd name="connsiteY6" fmla="*/ 1046341 h 1891359"/>
              <a:gd name="connsiteX7" fmla="*/ 1560208 w 1792731"/>
              <a:gd name="connsiteY7" fmla="*/ 672856 h 1891359"/>
              <a:gd name="connsiteX8" fmla="*/ 1428622 w 1792731"/>
              <a:gd name="connsiteY8" fmla="*/ 154877 h 1891359"/>
              <a:gd name="connsiteX9" fmla="*/ 930782 w 1792731"/>
              <a:gd name="connsiteY9" fmla="*/ 21205 h 1891359"/>
              <a:gd name="connsiteX10" fmla="*/ 452050 w 1792731"/>
              <a:gd name="connsiteY10" fmla="*/ 534641 h 1891359"/>
              <a:gd name="connsiteX0" fmla="*/ 452050 w 1814809"/>
              <a:gd name="connsiteY0" fmla="*/ 534641 h 1891359"/>
              <a:gd name="connsiteX1" fmla="*/ 91698 w 1814809"/>
              <a:gd name="connsiteY1" fmla="*/ 940200 h 1891359"/>
              <a:gd name="connsiteX2" fmla="*/ 13351 w 1814809"/>
              <a:gd name="connsiteY2" fmla="*/ 1737812 h 1891359"/>
              <a:gd name="connsiteX3" fmla="*/ 309435 w 1814809"/>
              <a:gd name="connsiteY3" fmla="*/ 1891359 h 1891359"/>
              <a:gd name="connsiteX4" fmla="*/ 1669435 w 1814809"/>
              <a:gd name="connsiteY4" fmla="*/ 1840637 h 1891359"/>
              <a:gd name="connsiteX5" fmla="*/ 1688563 w 1814809"/>
              <a:gd name="connsiteY5" fmla="*/ 1292355 h 1891359"/>
              <a:gd name="connsiteX6" fmla="*/ 1309780 w 1814809"/>
              <a:gd name="connsiteY6" fmla="*/ 1046341 h 1891359"/>
              <a:gd name="connsiteX7" fmla="*/ 1560208 w 1814809"/>
              <a:gd name="connsiteY7" fmla="*/ 672856 h 1891359"/>
              <a:gd name="connsiteX8" fmla="*/ 1428622 w 1814809"/>
              <a:gd name="connsiteY8" fmla="*/ 154877 h 1891359"/>
              <a:gd name="connsiteX9" fmla="*/ 930782 w 1814809"/>
              <a:gd name="connsiteY9" fmla="*/ 21205 h 1891359"/>
              <a:gd name="connsiteX10" fmla="*/ 452050 w 1814809"/>
              <a:gd name="connsiteY10" fmla="*/ 534641 h 1891359"/>
              <a:gd name="connsiteX0" fmla="*/ 452050 w 1814809"/>
              <a:gd name="connsiteY0" fmla="*/ 534641 h 1891359"/>
              <a:gd name="connsiteX1" fmla="*/ 91698 w 1814809"/>
              <a:gd name="connsiteY1" fmla="*/ 940200 h 1891359"/>
              <a:gd name="connsiteX2" fmla="*/ 13351 w 1814809"/>
              <a:gd name="connsiteY2" fmla="*/ 1737812 h 1891359"/>
              <a:gd name="connsiteX3" fmla="*/ 309435 w 1814809"/>
              <a:gd name="connsiteY3" fmla="*/ 1891359 h 1891359"/>
              <a:gd name="connsiteX4" fmla="*/ 1669435 w 1814809"/>
              <a:gd name="connsiteY4" fmla="*/ 1840637 h 1891359"/>
              <a:gd name="connsiteX5" fmla="*/ 1688563 w 1814809"/>
              <a:gd name="connsiteY5" fmla="*/ 1292355 h 1891359"/>
              <a:gd name="connsiteX6" fmla="*/ 1309780 w 1814809"/>
              <a:gd name="connsiteY6" fmla="*/ 1046341 h 1891359"/>
              <a:gd name="connsiteX7" fmla="*/ 1619996 w 1814809"/>
              <a:gd name="connsiteY7" fmla="*/ 526399 h 1891359"/>
              <a:gd name="connsiteX8" fmla="*/ 1428622 w 1814809"/>
              <a:gd name="connsiteY8" fmla="*/ 154877 h 1891359"/>
              <a:gd name="connsiteX9" fmla="*/ 930782 w 1814809"/>
              <a:gd name="connsiteY9" fmla="*/ 21205 h 1891359"/>
              <a:gd name="connsiteX10" fmla="*/ 452050 w 1814809"/>
              <a:gd name="connsiteY10" fmla="*/ 534641 h 1891359"/>
              <a:gd name="connsiteX0" fmla="*/ 452050 w 1814809"/>
              <a:gd name="connsiteY0" fmla="*/ 542872 h 1899590"/>
              <a:gd name="connsiteX1" fmla="*/ 91698 w 1814809"/>
              <a:gd name="connsiteY1" fmla="*/ 948431 h 1899590"/>
              <a:gd name="connsiteX2" fmla="*/ 13351 w 1814809"/>
              <a:gd name="connsiteY2" fmla="*/ 1746043 h 1899590"/>
              <a:gd name="connsiteX3" fmla="*/ 309435 w 1814809"/>
              <a:gd name="connsiteY3" fmla="*/ 1899590 h 1899590"/>
              <a:gd name="connsiteX4" fmla="*/ 1669435 w 1814809"/>
              <a:gd name="connsiteY4" fmla="*/ 1848868 h 1899590"/>
              <a:gd name="connsiteX5" fmla="*/ 1688563 w 1814809"/>
              <a:gd name="connsiteY5" fmla="*/ 1300586 h 1899590"/>
              <a:gd name="connsiteX6" fmla="*/ 1309780 w 1814809"/>
              <a:gd name="connsiteY6" fmla="*/ 1054572 h 1899590"/>
              <a:gd name="connsiteX7" fmla="*/ 1619996 w 1814809"/>
              <a:gd name="connsiteY7" fmla="*/ 534630 h 1899590"/>
              <a:gd name="connsiteX8" fmla="*/ 1488411 w 1814809"/>
              <a:gd name="connsiteY8" fmla="*/ 129049 h 1899590"/>
              <a:gd name="connsiteX9" fmla="*/ 930782 w 1814809"/>
              <a:gd name="connsiteY9" fmla="*/ 29436 h 1899590"/>
              <a:gd name="connsiteX10" fmla="*/ 452050 w 1814809"/>
              <a:gd name="connsiteY10" fmla="*/ 542872 h 1899590"/>
              <a:gd name="connsiteX0" fmla="*/ 452050 w 1814809"/>
              <a:gd name="connsiteY0" fmla="*/ 540513 h 1897231"/>
              <a:gd name="connsiteX1" fmla="*/ 91698 w 1814809"/>
              <a:gd name="connsiteY1" fmla="*/ 946072 h 1897231"/>
              <a:gd name="connsiteX2" fmla="*/ 13351 w 1814809"/>
              <a:gd name="connsiteY2" fmla="*/ 1743684 h 1897231"/>
              <a:gd name="connsiteX3" fmla="*/ 309435 w 1814809"/>
              <a:gd name="connsiteY3" fmla="*/ 1897231 h 1897231"/>
              <a:gd name="connsiteX4" fmla="*/ 1669435 w 1814809"/>
              <a:gd name="connsiteY4" fmla="*/ 1846509 h 1897231"/>
              <a:gd name="connsiteX5" fmla="*/ 1688563 w 1814809"/>
              <a:gd name="connsiteY5" fmla="*/ 1298227 h 1897231"/>
              <a:gd name="connsiteX6" fmla="*/ 1309780 w 1814809"/>
              <a:gd name="connsiteY6" fmla="*/ 1052213 h 1897231"/>
              <a:gd name="connsiteX7" fmla="*/ 1619996 w 1814809"/>
              <a:gd name="connsiteY7" fmla="*/ 532271 h 1897231"/>
              <a:gd name="connsiteX8" fmla="*/ 1488411 w 1814809"/>
              <a:gd name="connsiteY8" fmla="*/ 126690 h 1897231"/>
              <a:gd name="connsiteX9" fmla="*/ 930782 w 1814809"/>
              <a:gd name="connsiteY9" fmla="*/ 27077 h 1897231"/>
              <a:gd name="connsiteX10" fmla="*/ 452050 w 1814809"/>
              <a:gd name="connsiteY10" fmla="*/ 540513 h 1897231"/>
              <a:gd name="connsiteX0" fmla="*/ 452050 w 1814809"/>
              <a:gd name="connsiteY0" fmla="*/ 540513 h 1897231"/>
              <a:gd name="connsiteX1" fmla="*/ 91698 w 1814809"/>
              <a:gd name="connsiteY1" fmla="*/ 946072 h 1897231"/>
              <a:gd name="connsiteX2" fmla="*/ 13351 w 1814809"/>
              <a:gd name="connsiteY2" fmla="*/ 1743684 h 1897231"/>
              <a:gd name="connsiteX3" fmla="*/ 309435 w 1814809"/>
              <a:gd name="connsiteY3" fmla="*/ 1897231 h 1897231"/>
              <a:gd name="connsiteX4" fmla="*/ 1669435 w 1814809"/>
              <a:gd name="connsiteY4" fmla="*/ 1846509 h 1897231"/>
              <a:gd name="connsiteX5" fmla="*/ 1688563 w 1814809"/>
              <a:gd name="connsiteY5" fmla="*/ 1298227 h 1897231"/>
              <a:gd name="connsiteX6" fmla="*/ 1309780 w 1814809"/>
              <a:gd name="connsiteY6" fmla="*/ 1052213 h 1897231"/>
              <a:gd name="connsiteX7" fmla="*/ 1619996 w 1814809"/>
              <a:gd name="connsiteY7" fmla="*/ 532271 h 1897231"/>
              <a:gd name="connsiteX8" fmla="*/ 1488411 w 1814809"/>
              <a:gd name="connsiteY8" fmla="*/ 126690 h 1897231"/>
              <a:gd name="connsiteX9" fmla="*/ 930782 w 1814809"/>
              <a:gd name="connsiteY9" fmla="*/ 27077 h 1897231"/>
              <a:gd name="connsiteX10" fmla="*/ 452050 w 1814809"/>
              <a:gd name="connsiteY10" fmla="*/ 540513 h 1897231"/>
              <a:gd name="connsiteX0" fmla="*/ 288567 w 1811701"/>
              <a:gd name="connsiteY0" fmla="*/ 555674 h 1898251"/>
              <a:gd name="connsiteX1" fmla="*/ 88590 w 1811701"/>
              <a:gd name="connsiteY1" fmla="*/ 947092 h 1898251"/>
              <a:gd name="connsiteX2" fmla="*/ 10243 w 1811701"/>
              <a:gd name="connsiteY2" fmla="*/ 1744704 h 1898251"/>
              <a:gd name="connsiteX3" fmla="*/ 306327 w 1811701"/>
              <a:gd name="connsiteY3" fmla="*/ 1898251 h 1898251"/>
              <a:gd name="connsiteX4" fmla="*/ 1666327 w 1811701"/>
              <a:gd name="connsiteY4" fmla="*/ 1847529 h 1898251"/>
              <a:gd name="connsiteX5" fmla="*/ 1685455 w 1811701"/>
              <a:gd name="connsiteY5" fmla="*/ 1299247 h 1898251"/>
              <a:gd name="connsiteX6" fmla="*/ 1306672 w 1811701"/>
              <a:gd name="connsiteY6" fmla="*/ 1053233 h 1898251"/>
              <a:gd name="connsiteX7" fmla="*/ 1616888 w 1811701"/>
              <a:gd name="connsiteY7" fmla="*/ 533291 h 1898251"/>
              <a:gd name="connsiteX8" fmla="*/ 1485303 w 1811701"/>
              <a:gd name="connsiteY8" fmla="*/ 127710 h 1898251"/>
              <a:gd name="connsiteX9" fmla="*/ 927674 w 1811701"/>
              <a:gd name="connsiteY9" fmla="*/ 28097 h 1898251"/>
              <a:gd name="connsiteX10" fmla="*/ 288567 w 1811701"/>
              <a:gd name="connsiteY10" fmla="*/ 555674 h 1898251"/>
              <a:gd name="connsiteX0" fmla="*/ 288567 w 1811701"/>
              <a:gd name="connsiteY0" fmla="*/ 479828 h 1822405"/>
              <a:gd name="connsiteX1" fmla="*/ 88590 w 1811701"/>
              <a:gd name="connsiteY1" fmla="*/ 871246 h 1822405"/>
              <a:gd name="connsiteX2" fmla="*/ 10243 w 1811701"/>
              <a:gd name="connsiteY2" fmla="*/ 1668858 h 1822405"/>
              <a:gd name="connsiteX3" fmla="*/ 306327 w 1811701"/>
              <a:gd name="connsiteY3" fmla="*/ 1822405 h 1822405"/>
              <a:gd name="connsiteX4" fmla="*/ 1666327 w 1811701"/>
              <a:gd name="connsiteY4" fmla="*/ 1771683 h 1822405"/>
              <a:gd name="connsiteX5" fmla="*/ 1685455 w 1811701"/>
              <a:gd name="connsiteY5" fmla="*/ 1223401 h 1822405"/>
              <a:gd name="connsiteX6" fmla="*/ 1306672 w 1811701"/>
              <a:gd name="connsiteY6" fmla="*/ 977387 h 1822405"/>
              <a:gd name="connsiteX7" fmla="*/ 1616888 w 1811701"/>
              <a:gd name="connsiteY7" fmla="*/ 457445 h 1822405"/>
              <a:gd name="connsiteX8" fmla="*/ 1485303 w 1811701"/>
              <a:gd name="connsiteY8" fmla="*/ 51864 h 1822405"/>
              <a:gd name="connsiteX9" fmla="*/ 895599 w 1811701"/>
              <a:gd name="connsiteY9" fmla="*/ 79530 h 1822405"/>
              <a:gd name="connsiteX10" fmla="*/ 288567 w 1811701"/>
              <a:gd name="connsiteY10" fmla="*/ 479828 h 1822405"/>
              <a:gd name="connsiteX0" fmla="*/ 288567 w 1811701"/>
              <a:gd name="connsiteY0" fmla="*/ 419258 h 1761835"/>
              <a:gd name="connsiteX1" fmla="*/ 88590 w 1811701"/>
              <a:gd name="connsiteY1" fmla="*/ 810676 h 1761835"/>
              <a:gd name="connsiteX2" fmla="*/ 10243 w 1811701"/>
              <a:gd name="connsiteY2" fmla="*/ 1608288 h 1761835"/>
              <a:gd name="connsiteX3" fmla="*/ 306327 w 1811701"/>
              <a:gd name="connsiteY3" fmla="*/ 1761835 h 1761835"/>
              <a:gd name="connsiteX4" fmla="*/ 1666327 w 1811701"/>
              <a:gd name="connsiteY4" fmla="*/ 1711113 h 1761835"/>
              <a:gd name="connsiteX5" fmla="*/ 1685455 w 1811701"/>
              <a:gd name="connsiteY5" fmla="*/ 1162831 h 1761835"/>
              <a:gd name="connsiteX6" fmla="*/ 1306672 w 1811701"/>
              <a:gd name="connsiteY6" fmla="*/ 916817 h 1761835"/>
              <a:gd name="connsiteX7" fmla="*/ 1616888 w 1811701"/>
              <a:gd name="connsiteY7" fmla="*/ 396875 h 1761835"/>
              <a:gd name="connsiteX8" fmla="*/ 1373040 w 1811701"/>
              <a:gd name="connsiteY8" fmla="*/ 118574 h 1761835"/>
              <a:gd name="connsiteX9" fmla="*/ 895599 w 1811701"/>
              <a:gd name="connsiteY9" fmla="*/ 18960 h 1761835"/>
              <a:gd name="connsiteX10" fmla="*/ 288567 w 1811701"/>
              <a:gd name="connsiteY10" fmla="*/ 419258 h 1761835"/>
              <a:gd name="connsiteX0" fmla="*/ 288567 w 1811701"/>
              <a:gd name="connsiteY0" fmla="*/ 419258 h 1761835"/>
              <a:gd name="connsiteX1" fmla="*/ 88590 w 1811701"/>
              <a:gd name="connsiteY1" fmla="*/ 810676 h 1761835"/>
              <a:gd name="connsiteX2" fmla="*/ 10243 w 1811701"/>
              <a:gd name="connsiteY2" fmla="*/ 1608288 h 1761835"/>
              <a:gd name="connsiteX3" fmla="*/ 306327 w 1811701"/>
              <a:gd name="connsiteY3" fmla="*/ 1761835 h 1761835"/>
              <a:gd name="connsiteX4" fmla="*/ 1666327 w 1811701"/>
              <a:gd name="connsiteY4" fmla="*/ 1711113 h 1761835"/>
              <a:gd name="connsiteX5" fmla="*/ 1685455 w 1811701"/>
              <a:gd name="connsiteY5" fmla="*/ 1162831 h 1761835"/>
              <a:gd name="connsiteX6" fmla="*/ 1306672 w 1811701"/>
              <a:gd name="connsiteY6" fmla="*/ 916817 h 1761835"/>
              <a:gd name="connsiteX7" fmla="*/ 1584814 w 1811701"/>
              <a:gd name="connsiteY7" fmla="*/ 510012 h 1761835"/>
              <a:gd name="connsiteX8" fmla="*/ 1373040 w 1811701"/>
              <a:gd name="connsiteY8" fmla="*/ 118574 h 1761835"/>
              <a:gd name="connsiteX9" fmla="*/ 895599 w 1811701"/>
              <a:gd name="connsiteY9" fmla="*/ 18960 h 1761835"/>
              <a:gd name="connsiteX10" fmla="*/ 288567 w 1811701"/>
              <a:gd name="connsiteY10" fmla="*/ 419258 h 1761835"/>
              <a:gd name="connsiteX0" fmla="*/ 288567 w 1770444"/>
              <a:gd name="connsiteY0" fmla="*/ 419258 h 1761835"/>
              <a:gd name="connsiteX1" fmla="*/ 88590 w 1770444"/>
              <a:gd name="connsiteY1" fmla="*/ 810676 h 1761835"/>
              <a:gd name="connsiteX2" fmla="*/ 10243 w 1770444"/>
              <a:gd name="connsiteY2" fmla="*/ 1608288 h 1761835"/>
              <a:gd name="connsiteX3" fmla="*/ 306327 w 1770444"/>
              <a:gd name="connsiteY3" fmla="*/ 1761835 h 1761835"/>
              <a:gd name="connsiteX4" fmla="*/ 1666327 w 1770444"/>
              <a:gd name="connsiteY4" fmla="*/ 1711113 h 1761835"/>
              <a:gd name="connsiteX5" fmla="*/ 1589229 w 1770444"/>
              <a:gd name="connsiteY5" fmla="*/ 1176973 h 1761835"/>
              <a:gd name="connsiteX6" fmla="*/ 1306672 w 1770444"/>
              <a:gd name="connsiteY6" fmla="*/ 916817 h 1761835"/>
              <a:gd name="connsiteX7" fmla="*/ 1584814 w 1770444"/>
              <a:gd name="connsiteY7" fmla="*/ 510012 h 1761835"/>
              <a:gd name="connsiteX8" fmla="*/ 1373040 w 1770444"/>
              <a:gd name="connsiteY8" fmla="*/ 118574 h 1761835"/>
              <a:gd name="connsiteX9" fmla="*/ 895599 w 1770444"/>
              <a:gd name="connsiteY9" fmla="*/ 18960 h 1761835"/>
              <a:gd name="connsiteX10" fmla="*/ 288567 w 1770444"/>
              <a:gd name="connsiteY10" fmla="*/ 419258 h 1761835"/>
              <a:gd name="connsiteX0" fmla="*/ 288567 w 1592514"/>
              <a:gd name="connsiteY0" fmla="*/ 419258 h 1863058"/>
              <a:gd name="connsiteX1" fmla="*/ 88590 w 1592514"/>
              <a:gd name="connsiteY1" fmla="*/ 810676 h 1863058"/>
              <a:gd name="connsiteX2" fmla="*/ 10243 w 1592514"/>
              <a:gd name="connsiteY2" fmla="*/ 1608288 h 1863058"/>
              <a:gd name="connsiteX3" fmla="*/ 306327 w 1592514"/>
              <a:gd name="connsiteY3" fmla="*/ 1761835 h 1863058"/>
              <a:gd name="connsiteX4" fmla="*/ 1377650 w 1592514"/>
              <a:gd name="connsiteY4" fmla="*/ 1838393 h 1863058"/>
              <a:gd name="connsiteX5" fmla="*/ 1589229 w 1592514"/>
              <a:gd name="connsiteY5" fmla="*/ 1176973 h 1863058"/>
              <a:gd name="connsiteX6" fmla="*/ 1306672 w 1592514"/>
              <a:gd name="connsiteY6" fmla="*/ 916817 h 1863058"/>
              <a:gd name="connsiteX7" fmla="*/ 1584814 w 1592514"/>
              <a:gd name="connsiteY7" fmla="*/ 510012 h 1863058"/>
              <a:gd name="connsiteX8" fmla="*/ 1373040 w 1592514"/>
              <a:gd name="connsiteY8" fmla="*/ 118574 h 1863058"/>
              <a:gd name="connsiteX9" fmla="*/ 895599 w 1592514"/>
              <a:gd name="connsiteY9" fmla="*/ 18960 h 1863058"/>
              <a:gd name="connsiteX10" fmla="*/ 288567 w 1592514"/>
              <a:gd name="connsiteY10" fmla="*/ 419258 h 1863058"/>
              <a:gd name="connsiteX0" fmla="*/ 421322 w 1594935"/>
              <a:gd name="connsiteY0" fmla="*/ 616342 h 1876292"/>
              <a:gd name="connsiteX1" fmla="*/ 91011 w 1594935"/>
              <a:gd name="connsiteY1" fmla="*/ 823910 h 1876292"/>
              <a:gd name="connsiteX2" fmla="*/ 12664 w 1594935"/>
              <a:gd name="connsiteY2" fmla="*/ 1621522 h 1876292"/>
              <a:gd name="connsiteX3" fmla="*/ 308748 w 1594935"/>
              <a:gd name="connsiteY3" fmla="*/ 1775069 h 1876292"/>
              <a:gd name="connsiteX4" fmla="*/ 1380071 w 1594935"/>
              <a:gd name="connsiteY4" fmla="*/ 1851627 h 1876292"/>
              <a:gd name="connsiteX5" fmla="*/ 1591650 w 1594935"/>
              <a:gd name="connsiteY5" fmla="*/ 1190207 h 1876292"/>
              <a:gd name="connsiteX6" fmla="*/ 1309093 w 1594935"/>
              <a:gd name="connsiteY6" fmla="*/ 930051 h 1876292"/>
              <a:gd name="connsiteX7" fmla="*/ 1587235 w 1594935"/>
              <a:gd name="connsiteY7" fmla="*/ 523246 h 1876292"/>
              <a:gd name="connsiteX8" fmla="*/ 1375461 w 1594935"/>
              <a:gd name="connsiteY8" fmla="*/ 131808 h 1876292"/>
              <a:gd name="connsiteX9" fmla="*/ 898020 w 1594935"/>
              <a:gd name="connsiteY9" fmla="*/ 32194 h 1876292"/>
              <a:gd name="connsiteX10" fmla="*/ 421322 w 1594935"/>
              <a:gd name="connsiteY10" fmla="*/ 616342 h 1876292"/>
              <a:gd name="connsiteX0" fmla="*/ 413257 w 1586870"/>
              <a:gd name="connsiteY0" fmla="*/ 616342 h 1876292"/>
              <a:gd name="connsiteX1" fmla="*/ 140873 w 1586870"/>
              <a:gd name="connsiteY1" fmla="*/ 993617 h 1876292"/>
              <a:gd name="connsiteX2" fmla="*/ 4599 w 1586870"/>
              <a:gd name="connsiteY2" fmla="*/ 1621522 h 1876292"/>
              <a:gd name="connsiteX3" fmla="*/ 300683 w 1586870"/>
              <a:gd name="connsiteY3" fmla="*/ 1775069 h 1876292"/>
              <a:gd name="connsiteX4" fmla="*/ 1372006 w 1586870"/>
              <a:gd name="connsiteY4" fmla="*/ 1851627 h 1876292"/>
              <a:gd name="connsiteX5" fmla="*/ 1583585 w 1586870"/>
              <a:gd name="connsiteY5" fmla="*/ 1190207 h 1876292"/>
              <a:gd name="connsiteX6" fmla="*/ 1301028 w 1586870"/>
              <a:gd name="connsiteY6" fmla="*/ 930051 h 1876292"/>
              <a:gd name="connsiteX7" fmla="*/ 1579170 w 1586870"/>
              <a:gd name="connsiteY7" fmla="*/ 523246 h 1876292"/>
              <a:gd name="connsiteX8" fmla="*/ 1367396 w 1586870"/>
              <a:gd name="connsiteY8" fmla="*/ 131808 h 1876292"/>
              <a:gd name="connsiteX9" fmla="*/ 889955 w 1586870"/>
              <a:gd name="connsiteY9" fmla="*/ 32194 h 1876292"/>
              <a:gd name="connsiteX10" fmla="*/ 413257 w 1586870"/>
              <a:gd name="connsiteY10" fmla="*/ 616342 h 1876292"/>
              <a:gd name="connsiteX0" fmla="*/ 284962 w 1458575"/>
              <a:gd name="connsiteY0" fmla="*/ 616342 h 1908017"/>
              <a:gd name="connsiteX1" fmla="*/ 12578 w 1458575"/>
              <a:gd name="connsiteY1" fmla="*/ 993617 h 1908017"/>
              <a:gd name="connsiteX2" fmla="*/ 172388 w 1458575"/>
              <a:gd name="connsiteY2" fmla="*/ 1775069 h 1908017"/>
              <a:gd name="connsiteX3" fmla="*/ 1243711 w 1458575"/>
              <a:gd name="connsiteY3" fmla="*/ 1851627 h 1908017"/>
              <a:gd name="connsiteX4" fmla="*/ 1455290 w 1458575"/>
              <a:gd name="connsiteY4" fmla="*/ 1190207 h 1908017"/>
              <a:gd name="connsiteX5" fmla="*/ 1172733 w 1458575"/>
              <a:gd name="connsiteY5" fmla="*/ 930051 h 1908017"/>
              <a:gd name="connsiteX6" fmla="*/ 1450875 w 1458575"/>
              <a:gd name="connsiteY6" fmla="*/ 523246 h 1908017"/>
              <a:gd name="connsiteX7" fmla="*/ 1239101 w 1458575"/>
              <a:gd name="connsiteY7" fmla="*/ 131808 h 1908017"/>
              <a:gd name="connsiteX8" fmla="*/ 761660 w 1458575"/>
              <a:gd name="connsiteY8" fmla="*/ 32194 h 1908017"/>
              <a:gd name="connsiteX9" fmla="*/ 284962 w 1458575"/>
              <a:gd name="connsiteY9" fmla="*/ 616342 h 1908017"/>
              <a:gd name="connsiteX0" fmla="*/ 343858 w 1519131"/>
              <a:gd name="connsiteY0" fmla="*/ 616342 h 1885036"/>
              <a:gd name="connsiteX1" fmla="*/ 71474 w 1519131"/>
              <a:gd name="connsiteY1" fmla="*/ 993617 h 1885036"/>
              <a:gd name="connsiteX2" fmla="*/ 115432 w 1519131"/>
              <a:gd name="connsiteY2" fmla="*/ 1704358 h 1885036"/>
              <a:gd name="connsiteX3" fmla="*/ 1302607 w 1519131"/>
              <a:gd name="connsiteY3" fmla="*/ 1851627 h 1885036"/>
              <a:gd name="connsiteX4" fmla="*/ 1514186 w 1519131"/>
              <a:gd name="connsiteY4" fmla="*/ 1190207 h 1885036"/>
              <a:gd name="connsiteX5" fmla="*/ 1231629 w 1519131"/>
              <a:gd name="connsiteY5" fmla="*/ 930051 h 1885036"/>
              <a:gd name="connsiteX6" fmla="*/ 1509771 w 1519131"/>
              <a:gd name="connsiteY6" fmla="*/ 523246 h 1885036"/>
              <a:gd name="connsiteX7" fmla="*/ 1297997 w 1519131"/>
              <a:gd name="connsiteY7" fmla="*/ 131808 h 1885036"/>
              <a:gd name="connsiteX8" fmla="*/ 820556 w 1519131"/>
              <a:gd name="connsiteY8" fmla="*/ 32194 h 1885036"/>
              <a:gd name="connsiteX9" fmla="*/ 343858 w 1519131"/>
              <a:gd name="connsiteY9" fmla="*/ 616342 h 1885036"/>
              <a:gd name="connsiteX0" fmla="*/ 343858 w 1549812"/>
              <a:gd name="connsiteY0" fmla="*/ 616342 h 1800235"/>
              <a:gd name="connsiteX1" fmla="*/ 71474 w 1549812"/>
              <a:gd name="connsiteY1" fmla="*/ 993617 h 1800235"/>
              <a:gd name="connsiteX2" fmla="*/ 115432 w 1549812"/>
              <a:gd name="connsiteY2" fmla="*/ 1704358 h 1800235"/>
              <a:gd name="connsiteX3" fmla="*/ 1389496 w 1549812"/>
              <a:gd name="connsiteY3" fmla="*/ 1724347 h 1800235"/>
              <a:gd name="connsiteX4" fmla="*/ 1514186 w 1549812"/>
              <a:gd name="connsiteY4" fmla="*/ 1190207 h 1800235"/>
              <a:gd name="connsiteX5" fmla="*/ 1231629 w 1549812"/>
              <a:gd name="connsiteY5" fmla="*/ 930051 h 1800235"/>
              <a:gd name="connsiteX6" fmla="*/ 1509771 w 1549812"/>
              <a:gd name="connsiteY6" fmla="*/ 523246 h 1800235"/>
              <a:gd name="connsiteX7" fmla="*/ 1297997 w 1549812"/>
              <a:gd name="connsiteY7" fmla="*/ 131808 h 1800235"/>
              <a:gd name="connsiteX8" fmla="*/ 820556 w 1549812"/>
              <a:gd name="connsiteY8" fmla="*/ 32194 h 1800235"/>
              <a:gd name="connsiteX9" fmla="*/ 343858 w 1549812"/>
              <a:gd name="connsiteY9" fmla="*/ 616342 h 1800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49812" h="1800235">
                <a:moveTo>
                  <a:pt x="343858" y="616342"/>
                </a:moveTo>
                <a:cubicBezTo>
                  <a:pt x="219011" y="776579"/>
                  <a:pt x="109545" y="812281"/>
                  <a:pt x="71474" y="993617"/>
                </a:cubicBezTo>
                <a:cubicBezTo>
                  <a:pt x="33403" y="1174953"/>
                  <a:pt x="-89757" y="1561356"/>
                  <a:pt x="115432" y="1704358"/>
                </a:cubicBezTo>
                <a:cubicBezTo>
                  <a:pt x="320621" y="1847360"/>
                  <a:pt x="1156371" y="1810039"/>
                  <a:pt x="1389496" y="1724347"/>
                </a:cubicBezTo>
                <a:cubicBezTo>
                  <a:pt x="1622621" y="1638655"/>
                  <a:pt x="1540497" y="1322590"/>
                  <a:pt x="1514186" y="1190207"/>
                </a:cubicBezTo>
                <a:cubicBezTo>
                  <a:pt x="1487875" y="1057824"/>
                  <a:pt x="1240336" y="1148914"/>
                  <a:pt x="1231629" y="930051"/>
                </a:cubicBezTo>
                <a:cubicBezTo>
                  <a:pt x="1248292" y="693847"/>
                  <a:pt x="1498710" y="656286"/>
                  <a:pt x="1509771" y="523246"/>
                </a:cubicBezTo>
                <a:cubicBezTo>
                  <a:pt x="1520832" y="390206"/>
                  <a:pt x="1431655" y="305130"/>
                  <a:pt x="1297997" y="131808"/>
                </a:cubicBezTo>
                <a:cubicBezTo>
                  <a:pt x="1189251" y="36824"/>
                  <a:pt x="979579" y="-48562"/>
                  <a:pt x="820556" y="32194"/>
                </a:cubicBezTo>
                <a:cubicBezTo>
                  <a:pt x="661533" y="112950"/>
                  <a:pt x="468705" y="456105"/>
                  <a:pt x="343858" y="61634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417">
            <a:extLst>
              <a:ext uri="{FF2B5EF4-FFF2-40B4-BE49-F238E27FC236}">
                <a16:creationId xmlns:a16="http://schemas.microsoft.com/office/drawing/2014/main" id="{22352293-C7A6-4C41-9DD8-CAA48CB29154}"/>
              </a:ext>
            </a:extLst>
          </p:cNvPr>
          <p:cNvSpPr>
            <a:spLocks/>
          </p:cNvSpPr>
          <p:nvPr/>
        </p:nvSpPr>
        <p:spPr bwMode="auto">
          <a:xfrm>
            <a:off x="7274076" y="1826035"/>
            <a:ext cx="1736725" cy="1317704"/>
          </a:xfrm>
          <a:custGeom>
            <a:avLst/>
            <a:gdLst>
              <a:gd name="T0" fmla="*/ 2147483646 w 1036"/>
              <a:gd name="T1" fmla="*/ 2147483646 h 675"/>
              <a:gd name="T2" fmla="*/ 2147483646 w 1036"/>
              <a:gd name="T3" fmla="*/ 2147483646 h 675"/>
              <a:gd name="T4" fmla="*/ 2147483646 w 1036"/>
              <a:gd name="T5" fmla="*/ 2147483646 h 675"/>
              <a:gd name="T6" fmla="*/ 2147483646 w 1036"/>
              <a:gd name="T7" fmla="*/ 2147483646 h 675"/>
              <a:gd name="T8" fmla="*/ 2147483646 w 1036"/>
              <a:gd name="T9" fmla="*/ 2147483646 h 675"/>
              <a:gd name="T10" fmla="*/ 2147483646 w 1036"/>
              <a:gd name="T11" fmla="*/ 2147483646 h 675"/>
              <a:gd name="T12" fmla="*/ 2147483646 w 1036"/>
              <a:gd name="T13" fmla="*/ 2147483646 h 675"/>
              <a:gd name="T14" fmla="*/ 2147483646 w 1036"/>
              <a:gd name="T15" fmla="*/ 2147483646 h 675"/>
              <a:gd name="T16" fmla="*/ 2147483646 w 1036"/>
              <a:gd name="T17" fmla="*/ 2147483646 h 675"/>
              <a:gd name="T18" fmla="*/ 2147483646 w 1036"/>
              <a:gd name="T19" fmla="*/ 2147483646 h 675"/>
              <a:gd name="T20" fmla="*/ 2147483646 w 1036"/>
              <a:gd name="T21" fmla="*/ 2147483646 h 675"/>
              <a:gd name="T22" fmla="*/ 2147483646 w 1036"/>
              <a:gd name="T23" fmla="*/ 2147483646 h 675"/>
              <a:gd name="T24" fmla="*/ 2147483646 w 1036"/>
              <a:gd name="T25" fmla="*/ 2147483646 h 675"/>
              <a:gd name="T26" fmla="*/ 2147483646 w 1036"/>
              <a:gd name="T27" fmla="*/ 2147483646 h 675"/>
              <a:gd name="T28" fmla="*/ 2147483646 w 1036"/>
              <a:gd name="T29" fmla="*/ 2147483646 h 675"/>
              <a:gd name="T30" fmla="*/ 2147483646 w 1036"/>
              <a:gd name="T31" fmla="*/ 2147483646 h 675"/>
              <a:gd name="T32" fmla="*/ 2147483646 w 1036"/>
              <a:gd name="T33" fmla="*/ 2147483646 h 675"/>
              <a:gd name="T34" fmla="*/ 2147483646 w 1036"/>
              <a:gd name="T35" fmla="*/ 2147483646 h 675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w 1036"/>
              <a:gd name="T55" fmla="*/ 0 h 675"/>
              <a:gd name="T56" fmla="*/ 1036 w 1036"/>
              <a:gd name="T57" fmla="*/ 675 h 675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T54" t="T55" r="T56" b="T57"/>
            <a:pathLst>
              <a:path w="1036" h="675">
                <a:moveTo>
                  <a:pt x="648" y="11"/>
                </a:moveTo>
                <a:cubicBezTo>
                  <a:pt x="584" y="19"/>
                  <a:pt x="464" y="33"/>
                  <a:pt x="390" y="53"/>
                </a:cubicBezTo>
                <a:cubicBezTo>
                  <a:pt x="316" y="73"/>
                  <a:pt x="246" y="100"/>
                  <a:pt x="206" y="129"/>
                </a:cubicBezTo>
                <a:cubicBezTo>
                  <a:pt x="166" y="158"/>
                  <a:pt x="183" y="201"/>
                  <a:pt x="152" y="229"/>
                </a:cubicBezTo>
                <a:cubicBezTo>
                  <a:pt x="121" y="257"/>
                  <a:pt x="44" y="259"/>
                  <a:pt x="22" y="297"/>
                </a:cubicBezTo>
                <a:cubicBezTo>
                  <a:pt x="0" y="335"/>
                  <a:pt x="0" y="427"/>
                  <a:pt x="18" y="459"/>
                </a:cubicBezTo>
                <a:cubicBezTo>
                  <a:pt x="36" y="491"/>
                  <a:pt x="59" y="484"/>
                  <a:pt x="132" y="489"/>
                </a:cubicBezTo>
                <a:cubicBezTo>
                  <a:pt x="205" y="494"/>
                  <a:pt x="380" y="478"/>
                  <a:pt x="458" y="489"/>
                </a:cubicBezTo>
                <a:cubicBezTo>
                  <a:pt x="536" y="500"/>
                  <a:pt x="549" y="527"/>
                  <a:pt x="598" y="555"/>
                </a:cubicBezTo>
                <a:cubicBezTo>
                  <a:pt x="647" y="583"/>
                  <a:pt x="707" y="639"/>
                  <a:pt x="752" y="657"/>
                </a:cubicBezTo>
                <a:cubicBezTo>
                  <a:pt x="797" y="675"/>
                  <a:pt x="837" y="670"/>
                  <a:pt x="870" y="661"/>
                </a:cubicBezTo>
                <a:cubicBezTo>
                  <a:pt x="903" y="652"/>
                  <a:pt x="932" y="639"/>
                  <a:pt x="952" y="603"/>
                </a:cubicBezTo>
                <a:cubicBezTo>
                  <a:pt x="972" y="567"/>
                  <a:pt x="981" y="497"/>
                  <a:pt x="992" y="445"/>
                </a:cubicBezTo>
                <a:cubicBezTo>
                  <a:pt x="1003" y="393"/>
                  <a:pt x="1013" y="347"/>
                  <a:pt x="1018" y="291"/>
                </a:cubicBezTo>
                <a:cubicBezTo>
                  <a:pt x="1023" y="235"/>
                  <a:pt x="1036" y="153"/>
                  <a:pt x="1022" y="107"/>
                </a:cubicBezTo>
                <a:cubicBezTo>
                  <a:pt x="1008" y="61"/>
                  <a:pt x="975" y="34"/>
                  <a:pt x="934" y="17"/>
                </a:cubicBezTo>
                <a:cubicBezTo>
                  <a:pt x="893" y="0"/>
                  <a:pt x="824" y="4"/>
                  <a:pt x="776" y="3"/>
                </a:cubicBezTo>
                <a:cubicBezTo>
                  <a:pt x="728" y="2"/>
                  <a:pt x="712" y="3"/>
                  <a:pt x="648" y="11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4" name="Group 418">
            <a:extLst>
              <a:ext uri="{FF2B5EF4-FFF2-40B4-BE49-F238E27FC236}">
                <a16:creationId xmlns:a16="http://schemas.microsoft.com/office/drawing/2014/main" id="{BE0D451A-5CE4-4C4B-B3DF-A408288EDA0C}"/>
              </a:ext>
            </a:extLst>
          </p:cNvPr>
          <p:cNvGrpSpPr>
            <a:grpSpLocks/>
          </p:cNvGrpSpPr>
          <p:nvPr/>
        </p:nvGrpSpPr>
        <p:grpSpPr bwMode="auto">
          <a:xfrm>
            <a:off x="7205350" y="3289251"/>
            <a:ext cx="1458912" cy="933450"/>
            <a:chOff x="2889" y="1631"/>
            <a:chExt cx="980" cy="743"/>
          </a:xfrm>
        </p:grpSpPr>
        <p:sp>
          <p:nvSpPr>
            <p:cNvPr id="369" name="Rectangle 419">
              <a:extLst>
                <a:ext uri="{FF2B5EF4-FFF2-40B4-BE49-F238E27FC236}">
                  <a16:creationId xmlns:a16="http://schemas.microsoft.com/office/drawing/2014/main" id="{F39DA03D-3BDA-2344-B3D3-3A95FB5EED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46" y="1841"/>
              <a:ext cx="663" cy="533"/>
            </a:xfrm>
            <a:prstGeom prst="rect">
              <a:avLst/>
            </a:prstGeom>
            <a:solidFill>
              <a:srgbClr val="9CD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70" name="AutoShape 420">
              <a:extLst>
                <a:ext uri="{FF2B5EF4-FFF2-40B4-BE49-F238E27FC236}">
                  <a16:creationId xmlns:a16="http://schemas.microsoft.com/office/drawing/2014/main" id="{579866B0-F884-A84A-B74A-EFEA50EBF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9" y="1631"/>
              <a:ext cx="980" cy="253"/>
            </a:xfrm>
            <a:prstGeom prst="triangle">
              <a:avLst>
                <a:gd name="adj" fmla="val 50000"/>
              </a:avLst>
            </a:prstGeom>
            <a:solidFill>
              <a:srgbClr val="9CD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CC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21" name="Freeform 427">
            <a:extLst>
              <a:ext uri="{FF2B5EF4-FFF2-40B4-BE49-F238E27FC236}">
                <a16:creationId xmlns:a16="http://schemas.microsoft.com/office/drawing/2014/main" id="{3F97D486-CCD5-C043-940C-EC1740EC7BA0}"/>
              </a:ext>
            </a:extLst>
          </p:cNvPr>
          <p:cNvSpPr>
            <a:spLocks/>
          </p:cNvSpPr>
          <p:nvPr/>
        </p:nvSpPr>
        <p:spPr bwMode="auto">
          <a:xfrm>
            <a:off x="7712401" y="4683134"/>
            <a:ext cx="3079750" cy="1665288"/>
          </a:xfrm>
          <a:custGeom>
            <a:avLst/>
            <a:gdLst>
              <a:gd name="T0" fmla="*/ 2147483646 w 1940"/>
              <a:gd name="T1" fmla="*/ 2147483646 h 1049"/>
              <a:gd name="T2" fmla="*/ 2147483646 w 1940"/>
              <a:gd name="T3" fmla="*/ 2147483646 h 1049"/>
              <a:gd name="T4" fmla="*/ 2147483646 w 1940"/>
              <a:gd name="T5" fmla="*/ 2147483646 h 1049"/>
              <a:gd name="T6" fmla="*/ 2147483646 w 1940"/>
              <a:gd name="T7" fmla="*/ 2147483646 h 1049"/>
              <a:gd name="T8" fmla="*/ 2147483646 w 1940"/>
              <a:gd name="T9" fmla="*/ 2147483646 h 1049"/>
              <a:gd name="T10" fmla="*/ 2147483646 w 1940"/>
              <a:gd name="T11" fmla="*/ 2147483646 h 1049"/>
              <a:gd name="T12" fmla="*/ 2147483646 w 1940"/>
              <a:gd name="T13" fmla="*/ 2147483646 h 1049"/>
              <a:gd name="T14" fmla="*/ 2147483646 w 1940"/>
              <a:gd name="T15" fmla="*/ 2147483646 h 1049"/>
              <a:gd name="T16" fmla="*/ 2147483646 w 1940"/>
              <a:gd name="T17" fmla="*/ 2147483646 h 1049"/>
              <a:gd name="T18" fmla="*/ 2147483646 w 1940"/>
              <a:gd name="T19" fmla="*/ 2147483646 h 1049"/>
              <a:gd name="T20" fmla="*/ 2147483646 w 1940"/>
              <a:gd name="T21" fmla="*/ 2147483646 h 1049"/>
              <a:gd name="T22" fmla="*/ 2147483646 w 1940"/>
              <a:gd name="T23" fmla="*/ 2147483646 h 1049"/>
              <a:gd name="T24" fmla="*/ 2147483646 w 1940"/>
              <a:gd name="T25" fmla="*/ 2147483646 h 1049"/>
              <a:gd name="T26" fmla="*/ 2147483646 w 1940"/>
              <a:gd name="T27" fmla="*/ 2147483646 h 1049"/>
              <a:gd name="T28" fmla="*/ 2147483646 w 1940"/>
              <a:gd name="T29" fmla="*/ 2147483646 h 1049"/>
              <a:gd name="T30" fmla="*/ 2147483646 w 1940"/>
              <a:gd name="T31" fmla="*/ 2147483646 h 1049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940"/>
              <a:gd name="T49" fmla="*/ 0 h 1049"/>
              <a:gd name="T50" fmla="*/ 1940 w 1940"/>
              <a:gd name="T51" fmla="*/ 1049 h 1049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940" h="1049">
                <a:moveTo>
                  <a:pt x="952" y="26"/>
                </a:moveTo>
                <a:cubicBezTo>
                  <a:pt x="867" y="45"/>
                  <a:pt x="832" y="118"/>
                  <a:pt x="755" y="125"/>
                </a:cubicBezTo>
                <a:cubicBezTo>
                  <a:pt x="678" y="132"/>
                  <a:pt x="587" y="72"/>
                  <a:pt x="488" y="68"/>
                </a:cubicBezTo>
                <a:cubicBezTo>
                  <a:pt x="389" y="64"/>
                  <a:pt x="237" y="48"/>
                  <a:pt x="158" y="101"/>
                </a:cubicBezTo>
                <a:cubicBezTo>
                  <a:pt x="79" y="154"/>
                  <a:pt x="28" y="298"/>
                  <a:pt x="14" y="389"/>
                </a:cubicBezTo>
                <a:cubicBezTo>
                  <a:pt x="0" y="480"/>
                  <a:pt x="25" y="595"/>
                  <a:pt x="71" y="648"/>
                </a:cubicBezTo>
                <a:cubicBezTo>
                  <a:pt x="117" y="701"/>
                  <a:pt x="205" y="665"/>
                  <a:pt x="288" y="706"/>
                </a:cubicBezTo>
                <a:cubicBezTo>
                  <a:pt x="371" y="747"/>
                  <a:pt x="450" y="842"/>
                  <a:pt x="568" y="893"/>
                </a:cubicBezTo>
                <a:cubicBezTo>
                  <a:pt x="686" y="944"/>
                  <a:pt x="852" y="991"/>
                  <a:pt x="996" y="1014"/>
                </a:cubicBezTo>
                <a:cubicBezTo>
                  <a:pt x="1140" y="1036"/>
                  <a:pt x="1309" y="1049"/>
                  <a:pt x="1433" y="1031"/>
                </a:cubicBezTo>
                <a:cubicBezTo>
                  <a:pt x="1557" y="1012"/>
                  <a:pt x="1657" y="960"/>
                  <a:pt x="1739" y="907"/>
                </a:cubicBezTo>
                <a:cubicBezTo>
                  <a:pt x="1821" y="855"/>
                  <a:pt x="1906" y="824"/>
                  <a:pt x="1923" y="714"/>
                </a:cubicBezTo>
                <a:cubicBezTo>
                  <a:pt x="1940" y="604"/>
                  <a:pt x="1898" y="350"/>
                  <a:pt x="1839" y="251"/>
                </a:cubicBezTo>
                <a:cubicBezTo>
                  <a:pt x="1780" y="151"/>
                  <a:pt x="1662" y="153"/>
                  <a:pt x="1566" y="114"/>
                </a:cubicBezTo>
                <a:cubicBezTo>
                  <a:pt x="1470" y="76"/>
                  <a:pt x="1365" y="30"/>
                  <a:pt x="1263" y="15"/>
                </a:cubicBezTo>
                <a:cubicBezTo>
                  <a:pt x="1161" y="0"/>
                  <a:pt x="1037" y="8"/>
                  <a:pt x="952" y="26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Text Box 580">
            <a:extLst>
              <a:ext uri="{FF2B5EF4-FFF2-40B4-BE49-F238E27FC236}">
                <a16:creationId xmlns:a16="http://schemas.microsoft.com/office/drawing/2014/main" id="{16C4E384-62E0-DC41-883F-EB2C4C99F8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79274" y="1488461"/>
            <a:ext cx="133940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mobile network</a:t>
            </a:r>
          </a:p>
        </p:txBody>
      </p:sp>
      <p:sp>
        <p:nvSpPr>
          <p:cNvPr id="69" name="Text Box 580">
            <a:extLst>
              <a:ext uri="{FF2B5EF4-FFF2-40B4-BE49-F238E27FC236}">
                <a16:creationId xmlns:a16="http://schemas.microsoft.com/office/drawing/2014/main" id="{9AC056F8-729E-D344-BD7D-9178102179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30835" y="4191922"/>
            <a:ext cx="1955646" cy="268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home network</a:t>
            </a:r>
          </a:p>
        </p:txBody>
      </p:sp>
      <p:sp>
        <p:nvSpPr>
          <p:cNvPr id="70" name="Text Box 580">
            <a:extLst>
              <a:ext uri="{FF2B5EF4-FFF2-40B4-BE49-F238E27FC236}">
                <a16:creationId xmlns:a16="http://schemas.microsoft.com/office/drawing/2014/main" id="{8A1A4F41-0243-4946-9F02-F301CBD596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06908" y="5779775"/>
            <a:ext cx="1195135" cy="44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enterprise</a:t>
            </a:r>
          </a:p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          network</a:t>
            </a:r>
          </a:p>
        </p:txBody>
      </p:sp>
      <p:sp>
        <p:nvSpPr>
          <p:cNvPr id="372" name="Freeform 371">
            <a:extLst>
              <a:ext uri="{FF2B5EF4-FFF2-40B4-BE49-F238E27FC236}">
                <a16:creationId xmlns:a16="http://schemas.microsoft.com/office/drawing/2014/main" id="{C89E7C56-1DE4-7143-8EEB-E5965035CC42}"/>
              </a:ext>
            </a:extLst>
          </p:cNvPr>
          <p:cNvSpPr/>
          <p:nvPr/>
        </p:nvSpPr>
        <p:spPr>
          <a:xfrm>
            <a:off x="10222146" y="3179540"/>
            <a:ext cx="1273167" cy="1935748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1086739 w 1537226"/>
              <a:gd name="connsiteY7" fmla="*/ 2711 h 1763594"/>
              <a:gd name="connsiteX8" fmla="*/ 434989 w 1537226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839572 w 1537226"/>
              <a:gd name="connsiteY7" fmla="*/ 2711 h 1763594"/>
              <a:gd name="connsiteX8" fmla="*/ 434989 w 1537226"/>
              <a:gd name="connsiteY8" fmla="*/ 253346 h 1763594"/>
              <a:gd name="connsiteX0" fmla="*/ 360357 w 1536743"/>
              <a:gd name="connsiteY0" fmla="*/ 534641 h 1782088"/>
              <a:gd name="connsiteX1" fmla="*/ 5 w 1536743"/>
              <a:gd name="connsiteY1" fmla="*/ 940200 h 1782088"/>
              <a:gd name="connsiteX2" fmla="*/ 367659 w 1536743"/>
              <a:gd name="connsiteY2" fmla="*/ 1508306 h 1782088"/>
              <a:gd name="connsiteX3" fmla="*/ 1186525 w 1536743"/>
              <a:gd name="connsiteY3" fmla="*/ 1775650 h 1782088"/>
              <a:gd name="connsiteX4" fmla="*/ 1520756 w 1536743"/>
              <a:gd name="connsiteY4" fmla="*/ 1257671 h 1782088"/>
              <a:gd name="connsiteX5" fmla="*/ 1468515 w 1536743"/>
              <a:gd name="connsiteY5" fmla="*/ 672856 h 1782088"/>
              <a:gd name="connsiteX6" fmla="*/ 1336929 w 1536743"/>
              <a:gd name="connsiteY6" fmla="*/ 154877 h 1782088"/>
              <a:gd name="connsiteX7" fmla="*/ 839089 w 1536743"/>
              <a:gd name="connsiteY7" fmla="*/ 21205 h 1782088"/>
              <a:gd name="connsiteX8" fmla="*/ 360357 w 1536743"/>
              <a:gd name="connsiteY8" fmla="*/ 534641 h 1782088"/>
              <a:gd name="connsiteX0" fmla="*/ 360355 w 1536741"/>
              <a:gd name="connsiteY0" fmla="*/ 534641 h 1782088"/>
              <a:gd name="connsiteX1" fmla="*/ 3 w 1536741"/>
              <a:gd name="connsiteY1" fmla="*/ 940200 h 1782088"/>
              <a:gd name="connsiteX2" fmla="*/ 367657 w 1536741"/>
              <a:gd name="connsiteY2" fmla="*/ 1508306 h 1782088"/>
              <a:gd name="connsiteX3" fmla="*/ 1186523 w 1536741"/>
              <a:gd name="connsiteY3" fmla="*/ 1775650 h 1782088"/>
              <a:gd name="connsiteX4" fmla="*/ 1520754 w 1536741"/>
              <a:gd name="connsiteY4" fmla="*/ 1257671 h 1782088"/>
              <a:gd name="connsiteX5" fmla="*/ 1468513 w 1536741"/>
              <a:gd name="connsiteY5" fmla="*/ 672856 h 1782088"/>
              <a:gd name="connsiteX6" fmla="*/ 1336927 w 1536741"/>
              <a:gd name="connsiteY6" fmla="*/ 154877 h 1782088"/>
              <a:gd name="connsiteX7" fmla="*/ 839087 w 1536741"/>
              <a:gd name="connsiteY7" fmla="*/ 21205 h 1782088"/>
              <a:gd name="connsiteX8" fmla="*/ 360355 w 1536741"/>
              <a:gd name="connsiteY8" fmla="*/ 534641 h 1782088"/>
              <a:gd name="connsiteX0" fmla="*/ 360355 w 1534770"/>
              <a:gd name="connsiteY0" fmla="*/ 553225 h 1800672"/>
              <a:gd name="connsiteX1" fmla="*/ 3 w 1534770"/>
              <a:gd name="connsiteY1" fmla="*/ 958784 h 1800672"/>
              <a:gd name="connsiteX2" fmla="*/ 367657 w 1534770"/>
              <a:gd name="connsiteY2" fmla="*/ 1526890 h 1800672"/>
              <a:gd name="connsiteX3" fmla="*/ 1186523 w 1534770"/>
              <a:gd name="connsiteY3" fmla="*/ 1794234 h 1800672"/>
              <a:gd name="connsiteX4" fmla="*/ 1520754 w 1534770"/>
              <a:gd name="connsiteY4" fmla="*/ 1276255 h 1800672"/>
              <a:gd name="connsiteX5" fmla="*/ 1468513 w 1534770"/>
              <a:gd name="connsiteY5" fmla="*/ 691440 h 1800672"/>
              <a:gd name="connsiteX6" fmla="*/ 1435794 w 1534770"/>
              <a:gd name="connsiteY6" fmla="*/ 107761 h 1800672"/>
              <a:gd name="connsiteX7" fmla="*/ 839087 w 1534770"/>
              <a:gd name="connsiteY7" fmla="*/ 39789 h 1800672"/>
              <a:gd name="connsiteX8" fmla="*/ 360355 w 1534770"/>
              <a:gd name="connsiteY8" fmla="*/ 553225 h 1800672"/>
              <a:gd name="connsiteX0" fmla="*/ 360355 w 1580585"/>
              <a:gd name="connsiteY0" fmla="*/ 553225 h 1880420"/>
              <a:gd name="connsiteX1" fmla="*/ 3 w 1580585"/>
              <a:gd name="connsiteY1" fmla="*/ 958784 h 1880420"/>
              <a:gd name="connsiteX2" fmla="*/ 367657 w 1580585"/>
              <a:gd name="connsiteY2" fmla="*/ 1526890 h 1880420"/>
              <a:gd name="connsiteX3" fmla="*/ 1186523 w 1580585"/>
              <a:gd name="connsiteY3" fmla="*/ 1794234 h 1880420"/>
              <a:gd name="connsiteX4" fmla="*/ 1570188 w 1580585"/>
              <a:gd name="connsiteY4" fmla="*/ 1785433 h 1880420"/>
              <a:gd name="connsiteX5" fmla="*/ 1468513 w 1580585"/>
              <a:gd name="connsiteY5" fmla="*/ 691440 h 1880420"/>
              <a:gd name="connsiteX6" fmla="*/ 1435794 w 1580585"/>
              <a:gd name="connsiteY6" fmla="*/ 107761 h 1880420"/>
              <a:gd name="connsiteX7" fmla="*/ 839087 w 1580585"/>
              <a:gd name="connsiteY7" fmla="*/ 39789 h 1880420"/>
              <a:gd name="connsiteX8" fmla="*/ 360355 w 1580585"/>
              <a:gd name="connsiteY8" fmla="*/ 553225 h 1880420"/>
              <a:gd name="connsiteX0" fmla="*/ 316588 w 1580732"/>
              <a:gd name="connsiteY0" fmla="*/ 359285 h 1867156"/>
              <a:gd name="connsiteX1" fmla="*/ 150 w 1580732"/>
              <a:gd name="connsiteY1" fmla="*/ 945520 h 1867156"/>
              <a:gd name="connsiteX2" fmla="*/ 367804 w 1580732"/>
              <a:gd name="connsiteY2" fmla="*/ 1513626 h 1867156"/>
              <a:gd name="connsiteX3" fmla="*/ 1186670 w 1580732"/>
              <a:gd name="connsiteY3" fmla="*/ 1780970 h 1867156"/>
              <a:gd name="connsiteX4" fmla="*/ 1570335 w 1580732"/>
              <a:gd name="connsiteY4" fmla="*/ 1772169 h 1867156"/>
              <a:gd name="connsiteX5" fmla="*/ 1468660 w 1580732"/>
              <a:gd name="connsiteY5" fmla="*/ 678176 h 1867156"/>
              <a:gd name="connsiteX6" fmla="*/ 1435941 w 1580732"/>
              <a:gd name="connsiteY6" fmla="*/ 94497 h 1867156"/>
              <a:gd name="connsiteX7" fmla="*/ 839234 w 1580732"/>
              <a:gd name="connsiteY7" fmla="*/ 26525 h 1867156"/>
              <a:gd name="connsiteX8" fmla="*/ 316588 w 1580732"/>
              <a:gd name="connsiteY8" fmla="*/ 359285 h 1867156"/>
              <a:gd name="connsiteX0" fmla="*/ 163575 w 1427719"/>
              <a:gd name="connsiteY0" fmla="*/ 359285 h 1867156"/>
              <a:gd name="connsiteX1" fmla="*/ 836 w 1427719"/>
              <a:gd name="connsiteY1" fmla="*/ 1076921 h 1867156"/>
              <a:gd name="connsiteX2" fmla="*/ 214791 w 1427719"/>
              <a:gd name="connsiteY2" fmla="*/ 1513626 h 1867156"/>
              <a:gd name="connsiteX3" fmla="*/ 1033657 w 1427719"/>
              <a:gd name="connsiteY3" fmla="*/ 1780970 h 1867156"/>
              <a:gd name="connsiteX4" fmla="*/ 1417322 w 1427719"/>
              <a:gd name="connsiteY4" fmla="*/ 1772169 h 1867156"/>
              <a:gd name="connsiteX5" fmla="*/ 1315647 w 1427719"/>
              <a:gd name="connsiteY5" fmla="*/ 678176 h 1867156"/>
              <a:gd name="connsiteX6" fmla="*/ 1282928 w 1427719"/>
              <a:gd name="connsiteY6" fmla="*/ 94497 h 1867156"/>
              <a:gd name="connsiteX7" fmla="*/ 686221 w 1427719"/>
              <a:gd name="connsiteY7" fmla="*/ 26525 h 1867156"/>
              <a:gd name="connsiteX8" fmla="*/ 163575 w 1427719"/>
              <a:gd name="connsiteY8" fmla="*/ 359285 h 1867156"/>
              <a:gd name="connsiteX0" fmla="*/ 163575 w 1426632"/>
              <a:gd name="connsiteY0" fmla="*/ 394322 h 1902193"/>
              <a:gd name="connsiteX1" fmla="*/ 836 w 1426632"/>
              <a:gd name="connsiteY1" fmla="*/ 1111958 h 1902193"/>
              <a:gd name="connsiteX2" fmla="*/ 214791 w 1426632"/>
              <a:gd name="connsiteY2" fmla="*/ 1548663 h 1902193"/>
              <a:gd name="connsiteX3" fmla="*/ 1033657 w 1426632"/>
              <a:gd name="connsiteY3" fmla="*/ 1816007 h 1902193"/>
              <a:gd name="connsiteX4" fmla="*/ 1417322 w 1426632"/>
              <a:gd name="connsiteY4" fmla="*/ 1807206 h 1902193"/>
              <a:gd name="connsiteX5" fmla="*/ 1315647 w 1426632"/>
              <a:gd name="connsiteY5" fmla="*/ 713213 h 1902193"/>
              <a:gd name="connsiteX6" fmla="*/ 1401843 w 1426632"/>
              <a:gd name="connsiteY6" fmla="*/ 63834 h 1902193"/>
              <a:gd name="connsiteX7" fmla="*/ 686221 w 1426632"/>
              <a:gd name="connsiteY7" fmla="*/ 61562 h 1902193"/>
              <a:gd name="connsiteX8" fmla="*/ 163575 w 1426632"/>
              <a:gd name="connsiteY8" fmla="*/ 394322 h 1902193"/>
              <a:gd name="connsiteX0" fmla="*/ 163575 w 1435249"/>
              <a:gd name="connsiteY0" fmla="*/ 394322 h 1885560"/>
              <a:gd name="connsiteX1" fmla="*/ 836 w 1435249"/>
              <a:gd name="connsiteY1" fmla="*/ 1111958 h 1885560"/>
              <a:gd name="connsiteX2" fmla="*/ 214791 w 1435249"/>
              <a:gd name="connsiteY2" fmla="*/ 1548663 h 1885560"/>
              <a:gd name="connsiteX3" fmla="*/ 1033657 w 1435249"/>
              <a:gd name="connsiteY3" fmla="*/ 1816007 h 1885560"/>
              <a:gd name="connsiteX4" fmla="*/ 1417322 w 1435249"/>
              <a:gd name="connsiteY4" fmla="*/ 1807206 h 1885560"/>
              <a:gd name="connsiteX5" fmla="*/ 1375103 w 1435249"/>
              <a:gd name="connsiteY5" fmla="*/ 943164 h 1885560"/>
              <a:gd name="connsiteX6" fmla="*/ 1401843 w 1435249"/>
              <a:gd name="connsiteY6" fmla="*/ 63834 h 1885560"/>
              <a:gd name="connsiteX7" fmla="*/ 686221 w 1435249"/>
              <a:gd name="connsiteY7" fmla="*/ 61562 h 1885560"/>
              <a:gd name="connsiteX8" fmla="*/ 163575 w 1435249"/>
              <a:gd name="connsiteY8" fmla="*/ 394322 h 1885560"/>
              <a:gd name="connsiteX0" fmla="*/ 128947 w 1438213"/>
              <a:gd name="connsiteY0" fmla="*/ 345176 h 1883146"/>
              <a:gd name="connsiteX1" fmla="*/ 3802 w 1438213"/>
              <a:gd name="connsiteY1" fmla="*/ 1109544 h 1883146"/>
              <a:gd name="connsiteX2" fmla="*/ 217757 w 1438213"/>
              <a:gd name="connsiteY2" fmla="*/ 1546249 h 1883146"/>
              <a:gd name="connsiteX3" fmla="*/ 1036623 w 1438213"/>
              <a:gd name="connsiteY3" fmla="*/ 1813593 h 1883146"/>
              <a:gd name="connsiteX4" fmla="*/ 1420288 w 1438213"/>
              <a:gd name="connsiteY4" fmla="*/ 1804792 h 1883146"/>
              <a:gd name="connsiteX5" fmla="*/ 1378069 w 1438213"/>
              <a:gd name="connsiteY5" fmla="*/ 940750 h 1883146"/>
              <a:gd name="connsiteX6" fmla="*/ 1404809 w 1438213"/>
              <a:gd name="connsiteY6" fmla="*/ 61420 h 1883146"/>
              <a:gd name="connsiteX7" fmla="*/ 689187 w 1438213"/>
              <a:gd name="connsiteY7" fmla="*/ 59148 h 1883146"/>
              <a:gd name="connsiteX8" fmla="*/ 128947 w 1438213"/>
              <a:gd name="connsiteY8" fmla="*/ 345176 h 1883146"/>
              <a:gd name="connsiteX0" fmla="*/ 126587 w 1435854"/>
              <a:gd name="connsiteY0" fmla="*/ 353278 h 1891248"/>
              <a:gd name="connsiteX1" fmla="*/ 1442 w 1435854"/>
              <a:gd name="connsiteY1" fmla="*/ 1117646 h 1891248"/>
              <a:gd name="connsiteX2" fmla="*/ 215397 w 1435854"/>
              <a:gd name="connsiteY2" fmla="*/ 1554351 h 1891248"/>
              <a:gd name="connsiteX3" fmla="*/ 1034263 w 1435854"/>
              <a:gd name="connsiteY3" fmla="*/ 1821695 h 1891248"/>
              <a:gd name="connsiteX4" fmla="*/ 1417928 w 1435854"/>
              <a:gd name="connsiteY4" fmla="*/ 1812894 h 1891248"/>
              <a:gd name="connsiteX5" fmla="*/ 1375709 w 1435854"/>
              <a:gd name="connsiteY5" fmla="*/ 948852 h 1891248"/>
              <a:gd name="connsiteX6" fmla="*/ 1402449 w 1435854"/>
              <a:gd name="connsiteY6" fmla="*/ 69522 h 1891248"/>
              <a:gd name="connsiteX7" fmla="*/ 221605 w 1435854"/>
              <a:gd name="connsiteY7" fmla="*/ 47778 h 1891248"/>
              <a:gd name="connsiteX8" fmla="*/ 126587 w 1435854"/>
              <a:gd name="connsiteY8" fmla="*/ 353278 h 1891248"/>
              <a:gd name="connsiteX0" fmla="*/ 35803 w 1453152"/>
              <a:gd name="connsiteY0" fmla="*/ 439993 h 1896181"/>
              <a:gd name="connsiteX1" fmla="*/ 18740 w 1453152"/>
              <a:gd name="connsiteY1" fmla="*/ 1122579 h 1896181"/>
              <a:gd name="connsiteX2" fmla="*/ 232695 w 1453152"/>
              <a:gd name="connsiteY2" fmla="*/ 1559284 h 1896181"/>
              <a:gd name="connsiteX3" fmla="*/ 1051561 w 1453152"/>
              <a:gd name="connsiteY3" fmla="*/ 1826628 h 1896181"/>
              <a:gd name="connsiteX4" fmla="*/ 1435226 w 1453152"/>
              <a:gd name="connsiteY4" fmla="*/ 1817827 h 1896181"/>
              <a:gd name="connsiteX5" fmla="*/ 1393007 w 1453152"/>
              <a:gd name="connsiteY5" fmla="*/ 953785 h 1896181"/>
              <a:gd name="connsiteX6" fmla="*/ 1419747 w 1453152"/>
              <a:gd name="connsiteY6" fmla="*/ 74455 h 1896181"/>
              <a:gd name="connsiteX7" fmla="*/ 238903 w 1453152"/>
              <a:gd name="connsiteY7" fmla="*/ 52711 h 1896181"/>
              <a:gd name="connsiteX8" fmla="*/ 35803 w 1453152"/>
              <a:gd name="connsiteY8" fmla="*/ 439993 h 1896181"/>
              <a:gd name="connsiteX0" fmla="*/ 35803 w 1447873"/>
              <a:gd name="connsiteY0" fmla="*/ 439993 h 1952840"/>
              <a:gd name="connsiteX1" fmla="*/ 18740 w 1447873"/>
              <a:gd name="connsiteY1" fmla="*/ 1122579 h 1952840"/>
              <a:gd name="connsiteX2" fmla="*/ 232695 w 1447873"/>
              <a:gd name="connsiteY2" fmla="*/ 1559284 h 1952840"/>
              <a:gd name="connsiteX3" fmla="*/ 1130848 w 1447873"/>
              <a:gd name="connsiteY3" fmla="*/ 1925181 h 1952840"/>
              <a:gd name="connsiteX4" fmla="*/ 1435226 w 1447873"/>
              <a:gd name="connsiteY4" fmla="*/ 1817827 h 1952840"/>
              <a:gd name="connsiteX5" fmla="*/ 1393007 w 1447873"/>
              <a:gd name="connsiteY5" fmla="*/ 953785 h 1952840"/>
              <a:gd name="connsiteX6" fmla="*/ 1419747 w 1447873"/>
              <a:gd name="connsiteY6" fmla="*/ 74455 h 1952840"/>
              <a:gd name="connsiteX7" fmla="*/ 238903 w 1447873"/>
              <a:gd name="connsiteY7" fmla="*/ 52711 h 1952840"/>
              <a:gd name="connsiteX8" fmla="*/ 35803 w 1447873"/>
              <a:gd name="connsiteY8" fmla="*/ 439993 h 1952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47873" h="1952840">
                <a:moveTo>
                  <a:pt x="35803" y="439993"/>
                </a:moveTo>
                <a:cubicBezTo>
                  <a:pt x="-891" y="618304"/>
                  <a:pt x="-14075" y="936031"/>
                  <a:pt x="18740" y="1122579"/>
                </a:cubicBezTo>
                <a:cubicBezTo>
                  <a:pt x="51555" y="1309127"/>
                  <a:pt x="47344" y="1425517"/>
                  <a:pt x="232695" y="1559284"/>
                </a:cubicBezTo>
                <a:cubicBezTo>
                  <a:pt x="418046" y="1693051"/>
                  <a:pt x="930426" y="1882091"/>
                  <a:pt x="1130848" y="1925181"/>
                </a:cubicBezTo>
                <a:cubicBezTo>
                  <a:pt x="1331270" y="1968271"/>
                  <a:pt x="1391533" y="1979726"/>
                  <a:pt x="1435226" y="1817827"/>
                </a:cubicBezTo>
                <a:cubicBezTo>
                  <a:pt x="1478919" y="1655928"/>
                  <a:pt x="1395587" y="1244347"/>
                  <a:pt x="1393007" y="953785"/>
                </a:cubicBezTo>
                <a:cubicBezTo>
                  <a:pt x="1390427" y="663223"/>
                  <a:pt x="1458740" y="183063"/>
                  <a:pt x="1419747" y="74455"/>
                </a:cubicBezTo>
                <a:cubicBezTo>
                  <a:pt x="1380754" y="-34153"/>
                  <a:pt x="469560" y="-8212"/>
                  <a:pt x="238903" y="52711"/>
                </a:cubicBezTo>
                <a:cubicBezTo>
                  <a:pt x="8246" y="113634"/>
                  <a:pt x="72497" y="261682"/>
                  <a:pt x="35803" y="439993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9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4" name="Group 373">
            <a:extLst>
              <a:ext uri="{FF2B5EF4-FFF2-40B4-BE49-F238E27FC236}">
                <a16:creationId xmlns:a16="http://schemas.microsoft.com/office/drawing/2014/main" id="{96BCCD85-1D07-EF4E-A878-EC23CD23096A}"/>
              </a:ext>
            </a:extLst>
          </p:cNvPr>
          <p:cNvGrpSpPr/>
          <p:nvPr/>
        </p:nvGrpSpPr>
        <p:grpSpPr>
          <a:xfrm>
            <a:off x="10837700" y="3928050"/>
            <a:ext cx="687393" cy="721548"/>
            <a:chOff x="5203089" y="1751190"/>
            <a:chExt cx="858331" cy="662414"/>
          </a:xfrm>
        </p:grpSpPr>
        <p:sp>
          <p:nvSpPr>
            <p:cNvPr id="382" name="Freeform 381">
              <a:extLst>
                <a:ext uri="{FF2B5EF4-FFF2-40B4-BE49-F238E27FC236}">
                  <a16:creationId xmlns:a16="http://schemas.microsoft.com/office/drawing/2014/main" id="{D6FAD5AB-6E93-5E47-BE32-4993FD767B8F}"/>
                </a:ext>
              </a:extLst>
            </p:cNvPr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" fmla="*/ 3618 w 651290"/>
                <a:gd name="connsiteY0" fmla="*/ 593378 h 593378"/>
                <a:gd name="connsiteX1" fmla="*/ 0 w 651290"/>
                <a:gd name="connsiteY1" fmla="*/ 242416 h 593378"/>
                <a:gd name="connsiteX2" fmla="*/ 423338 w 651290"/>
                <a:gd name="connsiteY2" fmla="*/ 101308 h 593378"/>
                <a:gd name="connsiteX3" fmla="*/ 647672 w 651290"/>
                <a:gd name="connsiteY3" fmla="*/ 0 h 593378"/>
                <a:gd name="connsiteX4" fmla="*/ 651290 w 651290"/>
                <a:gd name="connsiteY4" fmla="*/ 593378 h 593378"/>
                <a:gd name="connsiteX5" fmla="*/ 3618 w 651290"/>
                <a:gd name="connsiteY5" fmla="*/ 593378 h 593378"/>
                <a:gd name="connsiteX0" fmla="*/ 3618 w 651290"/>
                <a:gd name="connsiteY0" fmla="*/ 662124 h 662124"/>
                <a:gd name="connsiteX1" fmla="*/ 0 w 651290"/>
                <a:gd name="connsiteY1" fmla="*/ 311162 h 662124"/>
                <a:gd name="connsiteX2" fmla="*/ 376300 w 651290"/>
                <a:gd name="connsiteY2" fmla="*/ 0 h 662124"/>
                <a:gd name="connsiteX3" fmla="*/ 647672 w 651290"/>
                <a:gd name="connsiteY3" fmla="*/ 68746 h 662124"/>
                <a:gd name="connsiteX4" fmla="*/ 651290 w 651290"/>
                <a:gd name="connsiteY4" fmla="*/ 662124 h 662124"/>
                <a:gd name="connsiteX5" fmla="*/ 3618 w 651290"/>
                <a:gd name="connsiteY5" fmla="*/ 662124 h 662124"/>
                <a:gd name="connsiteX0" fmla="*/ 0 w 647672"/>
                <a:gd name="connsiteY0" fmla="*/ 662124 h 662124"/>
                <a:gd name="connsiteX1" fmla="*/ 123021 w 647672"/>
                <a:gd name="connsiteY1" fmla="*/ 83217 h 662124"/>
                <a:gd name="connsiteX2" fmla="*/ 372682 w 647672"/>
                <a:gd name="connsiteY2" fmla="*/ 0 h 662124"/>
                <a:gd name="connsiteX3" fmla="*/ 644054 w 647672"/>
                <a:gd name="connsiteY3" fmla="*/ 68746 h 662124"/>
                <a:gd name="connsiteX4" fmla="*/ 647672 w 647672"/>
                <a:gd name="connsiteY4" fmla="*/ 662124 h 662124"/>
                <a:gd name="connsiteX5" fmla="*/ 0 w 647672"/>
                <a:gd name="connsiteY5" fmla="*/ 662124 h 662124"/>
                <a:gd name="connsiteX0" fmla="*/ 7238 w 524651"/>
                <a:gd name="connsiteY0" fmla="*/ 669360 h 669360"/>
                <a:gd name="connsiteX1" fmla="*/ 0 w 524651"/>
                <a:gd name="connsiteY1" fmla="*/ 83217 h 669360"/>
                <a:gd name="connsiteX2" fmla="*/ 249661 w 524651"/>
                <a:gd name="connsiteY2" fmla="*/ 0 h 669360"/>
                <a:gd name="connsiteX3" fmla="*/ 521033 w 524651"/>
                <a:gd name="connsiteY3" fmla="*/ 68746 h 669360"/>
                <a:gd name="connsiteX4" fmla="*/ 524651 w 524651"/>
                <a:gd name="connsiteY4" fmla="*/ 662124 h 669360"/>
                <a:gd name="connsiteX5" fmla="*/ 7238 w 524651"/>
                <a:gd name="connsiteY5" fmla="*/ 669360 h 669360"/>
                <a:gd name="connsiteX0" fmla="*/ 438 w 528706"/>
                <a:gd name="connsiteY0" fmla="*/ 665742 h 665742"/>
                <a:gd name="connsiteX1" fmla="*/ 4055 w 528706"/>
                <a:gd name="connsiteY1" fmla="*/ 83217 h 665742"/>
                <a:gd name="connsiteX2" fmla="*/ 253716 w 528706"/>
                <a:gd name="connsiteY2" fmla="*/ 0 h 665742"/>
                <a:gd name="connsiteX3" fmla="*/ 525088 w 528706"/>
                <a:gd name="connsiteY3" fmla="*/ 68746 h 665742"/>
                <a:gd name="connsiteX4" fmla="*/ 528706 w 528706"/>
                <a:gd name="connsiteY4" fmla="*/ 662124 h 665742"/>
                <a:gd name="connsiteX5" fmla="*/ 438 w 528706"/>
                <a:gd name="connsiteY5" fmla="*/ 665742 h 665742"/>
                <a:gd name="connsiteX0" fmla="*/ 155 w 546514"/>
                <a:gd name="connsiteY0" fmla="*/ 662124 h 662124"/>
                <a:gd name="connsiteX1" fmla="*/ 21863 w 546514"/>
                <a:gd name="connsiteY1" fmla="*/ 83217 h 662124"/>
                <a:gd name="connsiteX2" fmla="*/ 271524 w 546514"/>
                <a:gd name="connsiteY2" fmla="*/ 0 h 662124"/>
                <a:gd name="connsiteX3" fmla="*/ 542896 w 546514"/>
                <a:gd name="connsiteY3" fmla="*/ 68746 h 662124"/>
                <a:gd name="connsiteX4" fmla="*/ 546514 w 546514"/>
                <a:gd name="connsiteY4" fmla="*/ 662124 h 662124"/>
                <a:gd name="connsiteX5" fmla="*/ 155 w 546514"/>
                <a:gd name="connsiteY5" fmla="*/ 662124 h 662124"/>
                <a:gd name="connsiteX0" fmla="*/ 10856 w 524651"/>
                <a:gd name="connsiteY0" fmla="*/ 658506 h 662124"/>
                <a:gd name="connsiteX1" fmla="*/ 0 w 524651"/>
                <a:gd name="connsiteY1" fmla="*/ 83217 h 662124"/>
                <a:gd name="connsiteX2" fmla="*/ 249661 w 524651"/>
                <a:gd name="connsiteY2" fmla="*/ 0 h 662124"/>
                <a:gd name="connsiteX3" fmla="*/ 521033 w 524651"/>
                <a:gd name="connsiteY3" fmla="*/ 68746 h 662124"/>
                <a:gd name="connsiteX4" fmla="*/ 524651 w 524651"/>
                <a:gd name="connsiteY4" fmla="*/ 662124 h 662124"/>
                <a:gd name="connsiteX5" fmla="*/ 10856 w 524651"/>
                <a:gd name="connsiteY5" fmla="*/ 658506 h 66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3" name="Freeform 382">
              <a:extLst>
                <a:ext uri="{FF2B5EF4-FFF2-40B4-BE49-F238E27FC236}">
                  <a16:creationId xmlns:a16="http://schemas.microsoft.com/office/drawing/2014/main" id="{2A115C8B-7EC0-084D-A3CF-7AEF0487F301}"/>
                </a:ext>
              </a:extLst>
            </p:cNvPr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6F8043F-8502-904C-9632-B3658D71B8BE}"/>
                </a:ext>
              </a:extLst>
            </p:cNvPr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B4B3A6DE-2E70-F74C-8CA1-13247C912682}"/>
                </a:ext>
              </a:extLst>
            </p:cNvPr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4B9DB078-BD58-F64A-B873-E1187205EB94}"/>
                </a:ext>
              </a:extLst>
            </p:cNvPr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D321DD82-9D22-0B49-ADF9-8BE310E97E71}"/>
                </a:ext>
              </a:extLst>
            </p:cNvPr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18A2FB0C-53B9-5248-AA65-9BA9B429FC4C}"/>
                </a:ext>
              </a:extLst>
            </p:cNvPr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44FBB965-69F3-F546-AE9F-4AD14078F37E}"/>
                </a:ext>
              </a:extLst>
            </p:cNvPr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1" name="Group 390">
            <a:extLst>
              <a:ext uri="{FF2B5EF4-FFF2-40B4-BE49-F238E27FC236}">
                <a16:creationId xmlns:a16="http://schemas.microsoft.com/office/drawing/2014/main" id="{BDA3EF41-5873-7D4B-8A04-F8D62DFD2DB6}"/>
              </a:ext>
            </a:extLst>
          </p:cNvPr>
          <p:cNvGrpSpPr/>
          <p:nvPr/>
        </p:nvGrpSpPr>
        <p:grpSpPr>
          <a:xfrm>
            <a:off x="10771171" y="3194171"/>
            <a:ext cx="594613" cy="648336"/>
            <a:chOff x="5203089" y="1751190"/>
            <a:chExt cx="858331" cy="662414"/>
          </a:xfrm>
        </p:grpSpPr>
        <p:sp>
          <p:nvSpPr>
            <p:cNvPr id="399" name="Freeform 398">
              <a:extLst>
                <a:ext uri="{FF2B5EF4-FFF2-40B4-BE49-F238E27FC236}">
                  <a16:creationId xmlns:a16="http://schemas.microsoft.com/office/drawing/2014/main" id="{325473B9-6F55-684D-B22D-FF70325540CE}"/>
                </a:ext>
              </a:extLst>
            </p:cNvPr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" fmla="*/ 3618 w 651290"/>
                <a:gd name="connsiteY0" fmla="*/ 593378 h 593378"/>
                <a:gd name="connsiteX1" fmla="*/ 0 w 651290"/>
                <a:gd name="connsiteY1" fmla="*/ 242416 h 593378"/>
                <a:gd name="connsiteX2" fmla="*/ 423338 w 651290"/>
                <a:gd name="connsiteY2" fmla="*/ 101308 h 593378"/>
                <a:gd name="connsiteX3" fmla="*/ 647672 w 651290"/>
                <a:gd name="connsiteY3" fmla="*/ 0 h 593378"/>
                <a:gd name="connsiteX4" fmla="*/ 651290 w 651290"/>
                <a:gd name="connsiteY4" fmla="*/ 593378 h 593378"/>
                <a:gd name="connsiteX5" fmla="*/ 3618 w 651290"/>
                <a:gd name="connsiteY5" fmla="*/ 593378 h 593378"/>
                <a:gd name="connsiteX0" fmla="*/ 3618 w 651290"/>
                <a:gd name="connsiteY0" fmla="*/ 662124 h 662124"/>
                <a:gd name="connsiteX1" fmla="*/ 0 w 651290"/>
                <a:gd name="connsiteY1" fmla="*/ 311162 h 662124"/>
                <a:gd name="connsiteX2" fmla="*/ 376300 w 651290"/>
                <a:gd name="connsiteY2" fmla="*/ 0 h 662124"/>
                <a:gd name="connsiteX3" fmla="*/ 647672 w 651290"/>
                <a:gd name="connsiteY3" fmla="*/ 68746 h 662124"/>
                <a:gd name="connsiteX4" fmla="*/ 651290 w 651290"/>
                <a:gd name="connsiteY4" fmla="*/ 662124 h 662124"/>
                <a:gd name="connsiteX5" fmla="*/ 3618 w 651290"/>
                <a:gd name="connsiteY5" fmla="*/ 662124 h 662124"/>
                <a:gd name="connsiteX0" fmla="*/ 0 w 647672"/>
                <a:gd name="connsiteY0" fmla="*/ 662124 h 662124"/>
                <a:gd name="connsiteX1" fmla="*/ 123021 w 647672"/>
                <a:gd name="connsiteY1" fmla="*/ 83217 h 662124"/>
                <a:gd name="connsiteX2" fmla="*/ 372682 w 647672"/>
                <a:gd name="connsiteY2" fmla="*/ 0 h 662124"/>
                <a:gd name="connsiteX3" fmla="*/ 644054 w 647672"/>
                <a:gd name="connsiteY3" fmla="*/ 68746 h 662124"/>
                <a:gd name="connsiteX4" fmla="*/ 647672 w 647672"/>
                <a:gd name="connsiteY4" fmla="*/ 662124 h 662124"/>
                <a:gd name="connsiteX5" fmla="*/ 0 w 647672"/>
                <a:gd name="connsiteY5" fmla="*/ 662124 h 662124"/>
                <a:gd name="connsiteX0" fmla="*/ 7238 w 524651"/>
                <a:gd name="connsiteY0" fmla="*/ 669360 h 669360"/>
                <a:gd name="connsiteX1" fmla="*/ 0 w 524651"/>
                <a:gd name="connsiteY1" fmla="*/ 83217 h 669360"/>
                <a:gd name="connsiteX2" fmla="*/ 249661 w 524651"/>
                <a:gd name="connsiteY2" fmla="*/ 0 h 669360"/>
                <a:gd name="connsiteX3" fmla="*/ 521033 w 524651"/>
                <a:gd name="connsiteY3" fmla="*/ 68746 h 669360"/>
                <a:gd name="connsiteX4" fmla="*/ 524651 w 524651"/>
                <a:gd name="connsiteY4" fmla="*/ 662124 h 669360"/>
                <a:gd name="connsiteX5" fmla="*/ 7238 w 524651"/>
                <a:gd name="connsiteY5" fmla="*/ 669360 h 669360"/>
                <a:gd name="connsiteX0" fmla="*/ 438 w 528706"/>
                <a:gd name="connsiteY0" fmla="*/ 665742 h 665742"/>
                <a:gd name="connsiteX1" fmla="*/ 4055 w 528706"/>
                <a:gd name="connsiteY1" fmla="*/ 83217 h 665742"/>
                <a:gd name="connsiteX2" fmla="*/ 253716 w 528706"/>
                <a:gd name="connsiteY2" fmla="*/ 0 h 665742"/>
                <a:gd name="connsiteX3" fmla="*/ 525088 w 528706"/>
                <a:gd name="connsiteY3" fmla="*/ 68746 h 665742"/>
                <a:gd name="connsiteX4" fmla="*/ 528706 w 528706"/>
                <a:gd name="connsiteY4" fmla="*/ 662124 h 665742"/>
                <a:gd name="connsiteX5" fmla="*/ 438 w 528706"/>
                <a:gd name="connsiteY5" fmla="*/ 665742 h 665742"/>
                <a:gd name="connsiteX0" fmla="*/ 155 w 546514"/>
                <a:gd name="connsiteY0" fmla="*/ 662124 h 662124"/>
                <a:gd name="connsiteX1" fmla="*/ 21863 w 546514"/>
                <a:gd name="connsiteY1" fmla="*/ 83217 h 662124"/>
                <a:gd name="connsiteX2" fmla="*/ 271524 w 546514"/>
                <a:gd name="connsiteY2" fmla="*/ 0 h 662124"/>
                <a:gd name="connsiteX3" fmla="*/ 542896 w 546514"/>
                <a:gd name="connsiteY3" fmla="*/ 68746 h 662124"/>
                <a:gd name="connsiteX4" fmla="*/ 546514 w 546514"/>
                <a:gd name="connsiteY4" fmla="*/ 662124 h 662124"/>
                <a:gd name="connsiteX5" fmla="*/ 155 w 546514"/>
                <a:gd name="connsiteY5" fmla="*/ 662124 h 662124"/>
                <a:gd name="connsiteX0" fmla="*/ 10856 w 524651"/>
                <a:gd name="connsiteY0" fmla="*/ 658506 h 662124"/>
                <a:gd name="connsiteX1" fmla="*/ 0 w 524651"/>
                <a:gd name="connsiteY1" fmla="*/ 83217 h 662124"/>
                <a:gd name="connsiteX2" fmla="*/ 249661 w 524651"/>
                <a:gd name="connsiteY2" fmla="*/ 0 h 662124"/>
                <a:gd name="connsiteX3" fmla="*/ 521033 w 524651"/>
                <a:gd name="connsiteY3" fmla="*/ 68746 h 662124"/>
                <a:gd name="connsiteX4" fmla="*/ 524651 w 524651"/>
                <a:gd name="connsiteY4" fmla="*/ 662124 h 662124"/>
                <a:gd name="connsiteX5" fmla="*/ 10856 w 524651"/>
                <a:gd name="connsiteY5" fmla="*/ 658506 h 66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0" name="Freeform 399">
              <a:extLst>
                <a:ext uri="{FF2B5EF4-FFF2-40B4-BE49-F238E27FC236}">
                  <a16:creationId xmlns:a16="http://schemas.microsoft.com/office/drawing/2014/main" id="{06CE85F7-18B2-3947-975F-CEA32EE2FBA7}"/>
                </a:ext>
              </a:extLst>
            </p:cNvPr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F3F3D0FA-374D-9147-8047-2B7B3AAF05DF}"/>
                </a:ext>
              </a:extLst>
            </p:cNvPr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AFF00F79-7128-E243-BBD5-A97200EABABC}"/>
                </a:ext>
              </a:extLst>
            </p:cNvPr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729D9C8D-B396-A049-9B7A-BE878812629D}"/>
                </a:ext>
              </a:extLst>
            </p:cNvPr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4B32C41F-58E3-CC4F-9625-B6688BEB2140}"/>
                </a:ext>
              </a:extLst>
            </p:cNvPr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58933865-B1C6-3244-A0F5-136E4C6DD92E}"/>
                </a:ext>
              </a:extLst>
            </p:cNvPr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76C939A7-C3F0-5A45-B81D-4E775CF1C92C}"/>
                </a:ext>
              </a:extLst>
            </p:cNvPr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2" name="Freeform 561">
            <a:extLst>
              <a:ext uri="{FF2B5EF4-FFF2-40B4-BE49-F238E27FC236}">
                <a16:creationId xmlns:a16="http://schemas.microsoft.com/office/drawing/2014/main" id="{BE088278-C41B-3E4A-87CE-FD65749FA13D}"/>
              </a:ext>
            </a:extLst>
          </p:cNvPr>
          <p:cNvSpPr/>
          <p:nvPr/>
        </p:nvSpPr>
        <p:spPr>
          <a:xfrm>
            <a:off x="9540813" y="1782042"/>
            <a:ext cx="1497864" cy="138645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1086739 w 1537226"/>
              <a:gd name="connsiteY7" fmla="*/ 2711 h 1763594"/>
              <a:gd name="connsiteX8" fmla="*/ 434989 w 1537226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839572 w 1537226"/>
              <a:gd name="connsiteY7" fmla="*/ 2711 h 1763594"/>
              <a:gd name="connsiteX8" fmla="*/ 434989 w 1537226"/>
              <a:gd name="connsiteY8" fmla="*/ 253346 h 1763594"/>
              <a:gd name="connsiteX0" fmla="*/ 360357 w 1536743"/>
              <a:gd name="connsiteY0" fmla="*/ 534641 h 1782088"/>
              <a:gd name="connsiteX1" fmla="*/ 5 w 1536743"/>
              <a:gd name="connsiteY1" fmla="*/ 940200 h 1782088"/>
              <a:gd name="connsiteX2" fmla="*/ 367659 w 1536743"/>
              <a:gd name="connsiteY2" fmla="*/ 1508306 h 1782088"/>
              <a:gd name="connsiteX3" fmla="*/ 1186525 w 1536743"/>
              <a:gd name="connsiteY3" fmla="*/ 1775650 h 1782088"/>
              <a:gd name="connsiteX4" fmla="*/ 1520756 w 1536743"/>
              <a:gd name="connsiteY4" fmla="*/ 1257671 h 1782088"/>
              <a:gd name="connsiteX5" fmla="*/ 1468515 w 1536743"/>
              <a:gd name="connsiteY5" fmla="*/ 672856 h 1782088"/>
              <a:gd name="connsiteX6" fmla="*/ 1336929 w 1536743"/>
              <a:gd name="connsiteY6" fmla="*/ 154877 h 1782088"/>
              <a:gd name="connsiteX7" fmla="*/ 839089 w 1536743"/>
              <a:gd name="connsiteY7" fmla="*/ 21205 h 1782088"/>
              <a:gd name="connsiteX8" fmla="*/ 360357 w 1536743"/>
              <a:gd name="connsiteY8" fmla="*/ 534641 h 1782088"/>
              <a:gd name="connsiteX0" fmla="*/ 360355 w 1536741"/>
              <a:gd name="connsiteY0" fmla="*/ 534641 h 1782088"/>
              <a:gd name="connsiteX1" fmla="*/ 3 w 1536741"/>
              <a:gd name="connsiteY1" fmla="*/ 940200 h 1782088"/>
              <a:gd name="connsiteX2" fmla="*/ 367657 w 1536741"/>
              <a:gd name="connsiteY2" fmla="*/ 1508306 h 1782088"/>
              <a:gd name="connsiteX3" fmla="*/ 1186523 w 1536741"/>
              <a:gd name="connsiteY3" fmla="*/ 1775650 h 1782088"/>
              <a:gd name="connsiteX4" fmla="*/ 1520754 w 1536741"/>
              <a:gd name="connsiteY4" fmla="*/ 1257671 h 1782088"/>
              <a:gd name="connsiteX5" fmla="*/ 1468513 w 1536741"/>
              <a:gd name="connsiteY5" fmla="*/ 672856 h 1782088"/>
              <a:gd name="connsiteX6" fmla="*/ 1336927 w 1536741"/>
              <a:gd name="connsiteY6" fmla="*/ 154877 h 1782088"/>
              <a:gd name="connsiteX7" fmla="*/ 839087 w 1536741"/>
              <a:gd name="connsiteY7" fmla="*/ 21205 h 1782088"/>
              <a:gd name="connsiteX8" fmla="*/ 360355 w 1536741"/>
              <a:gd name="connsiteY8" fmla="*/ 534641 h 1782088"/>
              <a:gd name="connsiteX0" fmla="*/ 360355 w 1494463"/>
              <a:gd name="connsiteY0" fmla="*/ 534641 h 1775651"/>
              <a:gd name="connsiteX1" fmla="*/ 3 w 1494463"/>
              <a:gd name="connsiteY1" fmla="*/ 940200 h 1775651"/>
              <a:gd name="connsiteX2" fmla="*/ 367657 w 1494463"/>
              <a:gd name="connsiteY2" fmla="*/ 1508306 h 1775651"/>
              <a:gd name="connsiteX3" fmla="*/ 1186523 w 1494463"/>
              <a:gd name="connsiteY3" fmla="*/ 1775650 h 1775651"/>
              <a:gd name="connsiteX4" fmla="*/ 1467465 w 1494463"/>
              <a:gd name="connsiteY4" fmla="*/ 1510813 h 1775651"/>
              <a:gd name="connsiteX5" fmla="*/ 1468513 w 1494463"/>
              <a:gd name="connsiteY5" fmla="*/ 672856 h 1775651"/>
              <a:gd name="connsiteX6" fmla="*/ 1336927 w 1494463"/>
              <a:gd name="connsiteY6" fmla="*/ 154877 h 1775651"/>
              <a:gd name="connsiteX7" fmla="*/ 839087 w 1494463"/>
              <a:gd name="connsiteY7" fmla="*/ 21205 h 1775651"/>
              <a:gd name="connsiteX8" fmla="*/ 360355 w 1494463"/>
              <a:gd name="connsiteY8" fmla="*/ 534641 h 1775651"/>
              <a:gd name="connsiteX0" fmla="*/ 360355 w 1491064"/>
              <a:gd name="connsiteY0" fmla="*/ 552327 h 1793337"/>
              <a:gd name="connsiteX1" fmla="*/ 3 w 1491064"/>
              <a:gd name="connsiteY1" fmla="*/ 957886 h 1793337"/>
              <a:gd name="connsiteX2" fmla="*/ 367657 w 1491064"/>
              <a:gd name="connsiteY2" fmla="*/ 1525992 h 1793337"/>
              <a:gd name="connsiteX3" fmla="*/ 1186523 w 1491064"/>
              <a:gd name="connsiteY3" fmla="*/ 1793336 h 1793337"/>
              <a:gd name="connsiteX4" fmla="*/ 1467465 w 1491064"/>
              <a:gd name="connsiteY4" fmla="*/ 1528499 h 1793337"/>
              <a:gd name="connsiteX5" fmla="*/ 1468513 w 1491064"/>
              <a:gd name="connsiteY5" fmla="*/ 690542 h 1793337"/>
              <a:gd name="connsiteX6" fmla="*/ 1407977 w 1491064"/>
              <a:gd name="connsiteY6" fmla="*/ 109278 h 1793337"/>
              <a:gd name="connsiteX7" fmla="*/ 839087 w 1491064"/>
              <a:gd name="connsiteY7" fmla="*/ 38891 h 1793337"/>
              <a:gd name="connsiteX8" fmla="*/ 360355 w 1491064"/>
              <a:gd name="connsiteY8" fmla="*/ 552327 h 1793337"/>
              <a:gd name="connsiteX0" fmla="*/ 360355 w 1502818"/>
              <a:gd name="connsiteY0" fmla="*/ 552327 h 1612281"/>
              <a:gd name="connsiteX1" fmla="*/ 3 w 1502818"/>
              <a:gd name="connsiteY1" fmla="*/ 957886 h 1612281"/>
              <a:gd name="connsiteX2" fmla="*/ 367657 w 1502818"/>
              <a:gd name="connsiteY2" fmla="*/ 1525992 h 1612281"/>
              <a:gd name="connsiteX3" fmla="*/ 1026659 w 1502818"/>
              <a:gd name="connsiteY3" fmla="*/ 1582385 h 1612281"/>
              <a:gd name="connsiteX4" fmla="*/ 1467465 w 1502818"/>
              <a:gd name="connsiteY4" fmla="*/ 1528499 h 1612281"/>
              <a:gd name="connsiteX5" fmla="*/ 1468513 w 1502818"/>
              <a:gd name="connsiteY5" fmla="*/ 690542 h 1612281"/>
              <a:gd name="connsiteX6" fmla="*/ 1407977 w 1502818"/>
              <a:gd name="connsiteY6" fmla="*/ 109278 h 1612281"/>
              <a:gd name="connsiteX7" fmla="*/ 839087 w 1502818"/>
              <a:gd name="connsiteY7" fmla="*/ 38891 h 1612281"/>
              <a:gd name="connsiteX8" fmla="*/ 360355 w 1502818"/>
              <a:gd name="connsiteY8" fmla="*/ 552327 h 1612281"/>
              <a:gd name="connsiteX0" fmla="*/ 360384 w 1502847"/>
              <a:gd name="connsiteY0" fmla="*/ 552327 h 1803602"/>
              <a:gd name="connsiteX1" fmla="*/ 32 w 1502847"/>
              <a:gd name="connsiteY1" fmla="*/ 957886 h 1803602"/>
              <a:gd name="connsiteX2" fmla="*/ 385448 w 1502847"/>
              <a:gd name="connsiteY2" fmla="*/ 1779134 h 1803602"/>
              <a:gd name="connsiteX3" fmla="*/ 1026688 w 1502847"/>
              <a:gd name="connsiteY3" fmla="*/ 1582385 h 1803602"/>
              <a:gd name="connsiteX4" fmla="*/ 1467494 w 1502847"/>
              <a:gd name="connsiteY4" fmla="*/ 1528499 h 1803602"/>
              <a:gd name="connsiteX5" fmla="*/ 1468542 w 1502847"/>
              <a:gd name="connsiteY5" fmla="*/ 690542 h 1803602"/>
              <a:gd name="connsiteX6" fmla="*/ 1408006 w 1502847"/>
              <a:gd name="connsiteY6" fmla="*/ 109278 h 1803602"/>
              <a:gd name="connsiteX7" fmla="*/ 839116 w 1502847"/>
              <a:gd name="connsiteY7" fmla="*/ 38891 h 1803602"/>
              <a:gd name="connsiteX8" fmla="*/ 360384 w 1502847"/>
              <a:gd name="connsiteY8" fmla="*/ 552327 h 1803602"/>
              <a:gd name="connsiteX0" fmla="*/ 360384 w 1502847"/>
              <a:gd name="connsiteY0" fmla="*/ 552327 h 1826319"/>
              <a:gd name="connsiteX1" fmla="*/ 32 w 1502847"/>
              <a:gd name="connsiteY1" fmla="*/ 957886 h 1826319"/>
              <a:gd name="connsiteX2" fmla="*/ 385448 w 1502847"/>
              <a:gd name="connsiteY2" fmla="*/ 1779134 h 1826319"/>
              <a:gd name="connsiteX3" fmla="*/ 1026688 w 1502847"/>
              <a:gd name="connsiteY3" fmla="*/ 1582385 h 1826319"/>
              <a:gd name="connsiteX4" fmla="*/ 1467494 w 1502847"/>
              <a:gd name="connsiteY4" fmla="*/ 1528499 h 1826319"/>
              <a:gd name="connsiteX5" fmla="*/ 1468542 w 1502847"/>
              <a:gd name="connsiteY5" fmla="*/ 690542 h 1826319"/>
              <a:gd name="connsiteX6" fmla="*/ 1408006 w 1502847"/>
              <a:gd name="connsiteY6" fmla="*/ 109278 h 1826319"/>
              <a:gd name="connsiteX7" fmla="*/ 839116 w 1502847"/>
              <a:gd name="connsiteY7" fmla="*/ 38891 h 1826319"/>
              <a:gd name="connsiteX8" fmla="*/ 360384 w 1502847"/>
              <a:gd name="connsiteY8" fmla="*/ 552327 h 1826319"/>
              <a:gd name="connsiteX0" fmla="*/ 289852 w 1503366"/>
              <a:gd name="connsiteY0" fmla="*/ 461730 h 1820101"/>
              <a:gd name="connsiteX1" fmla="*/ 551 w 1503366"/>
              <a:gd name="connsiteY1" fmla="*/ 951668 h 1820101"/>
              <a:gd name="connsiteX2" fmla="*/ 385967 w 1503366"/>
              <a:gd name="connsiteY2" fmla="*/ 1772916 h 1820101"/>
              <a:gd name="connsiteX3" fmla="*/ 1027207 w 1503366"/>
              <a:gd name="connsiteY3" fmla="*/ 1576167 h 1820101"/>
              <a:gd name="connsiteX4" fmla="*/ 1468013 w 1503366"/>
              <a:gd name="connsiteY4" fmla="*/ 1522281 h 1820101"/>
              <a:gd name="connsiteX5" fmla="*/ 1469061 w 1503366"/>
              <a:gd name="connsiteY5" fmla="*/ 684324 h 1820101"/>
              <a:gd name="connsiteX6" fmla="*/ 1408525 w 1503366"/>
              <a:gd name="connsiteY6" fmla="*/ 103060 h 1820101"/>
              <a:gd name="connsiteX7" fmla="*/ 839635 w 1503366"/>
              <a:gd name="connsiteY7" fmla="*/ 32673 h 1820101"/>
              <a:gd name="connsiteX8" fmla="*/ 289852 w 1503366"/>
              <a:gd name="connsiteY8" fmla="*/ 461730 h 1820101"/>
              <a:gd name="connsiteX0" fmla="*/ 293376 w 1506890"/>
              <a:gd name="connsiteY0" fmla="*/ 461730 h 1820101"/>
              <a:gd name="connsiteX1" fmla="*/ 4075 w 1506890"/>
              <a:gd name="connsiteY1" fmla="*/ 951668 h 1820101"/>
              <a:gd name="connsiteX2" fmla="*/ 389491 w 1506890"/>
              <a:gd name="connsiteY2" fmla="*/ 1772916 h 1820101"/>
              <a:gd name="connsiteX3" fmla="*/ 1030731 w 1506890"/>
              <a:gd name="connsiteY3" fmla="*/ 1576167 h 1820101"/>
              <a:gd name="connsiteX4" fmla="*/ 1471537 w 1506890"/>
              <a:gd name="connsiteY4" fmla="*/ 1522281 h 1820101"/>
              <a:gd name="connsiteX5" fmla="*/ 1472585 w 1506890"/>
              <a:gd name="connsiteY5" fmla="*/ 684324 h 1820101"/>
              <a:gd name="connsiteX6" fmla="*/ 1412049 w 1506890"/>
              <a:gd name="connsiteY6" fmla="*/ 103060 h 1820101"/>
              <a:gd name="connsiteX7" fmla="*/ 843159 w 1506890"/>
              <a:gd name="connsiteY7" fmla="*/ 32673 h 1820101"/>
              <a:gd name="connsiteX8" fmla="*/ 293376 w 1506890"/>
              <a:gd name="connsiteY8" fmla="*/ 461730 h 1820101"/>
              <a:gd name="connsiteX0" fmla="*/ 203955 w 1545103"/>
              <a:gd name="connsiteY0" fmla="*/ 206126 h 1802639"/>
              <a:gd name="connsiteX1" fmla="*/ 42288 w 1545103"/>
              <a:gd name="connsiteY1" fmla="*/ 934206 h 1802639"/>
              <a:gd name="connsiteX2" fmla="*/ 427704 w 1545103"/>
              <a:gd name="connsiteY2" fmla="*/ 1755454 h 1802639"/>
              <a:gd name="connsiteX3" fmla="*/ 1068944 w 1545103"/>
              <a:gd name="connsiteY3" fmla="*/ 1558705 h 1802639"/>
              <a:gd name="connsiteX4" fmla="*/ 1509750 w 1545103"/>
              <a:gd name="connsiteY4" fmla="*/ 1504819 h 1802639"/>
              <a:gd name="connsiteX5" fmla="*/ 1510798 w 1545103"/>
              <a:gd name="connsiteY5" fmla="*/ 666862 h 1802639"/>
              <a:gd name="connsiteX6" fmla="*/ 1450262 w 1545103"/>
              <a:gd name="connsiteY6" fmla="*/ 85598 h 1802639"/>
              <a:gd name="connsiteX7" fmla="*/ 881372 w 1545103"/>
              <a:gd name="connsiteY7" fmla="*/ 15211 h 1802639"/>
              <a:gd name="connsiteX8" fmla="*/ 203955 w 1545103"/>
              <a:gd name="connsiteY8" fmla="*/ 206126 h 1802639"/>
              <a:gd name="connsiteX0" fmla="*/ 147252 w 1634267"/>
              <a:gd name="connsiteY0" fmla="*/ 113266 h 1796376"/>
              <a:gd name="connsiteX1" fmla="*/ 131452 w 1634267"/>
              <a:gd name="connsiteY1" fmla="*/ 927943 h 1796376"/>
              <a:gd name="connsiteX2" fmla="*/ 516868 w 1634267"/>
              <a:gd name="connsiteY2" fmla="*/ 1749191 h 1796376"/>
              <a:gd name="connsiteX3" fmla="*/ 1158108 w 1634267"/>
              <a:gd name="connsiteY3" fmla="*/ 1552442 h 1796376"/>
              <a:gd name="connsiteX4" fmla="*/ 1598914 w 1634267"/>
              <a:gd name="connsiteY4" fmla="*/ 1498556 h 1796376"/>
              <a:gd name="connsiteX5" fmla="*/ 1599962 w 1634267"/>
              <a:gd name="connsiteY5" fmla="*/ 660599 h 1796376"/>
              <a:gd name="connsiteX6" fmla="*/ 1539426 w 1634267"/>
              <a:gd name="connsiteY6" fmla="*/ 79335 h 1796376"/>
              <a:gd name="connsiteX7" fmla="*/ 970536 w 1634267"/>
              <a:gd name="connsiteY7" fmla="*/ 8948 h 1796376"/>
              <a:gd name="connsiteX8" fmla="*/ 147252 w 1634267"/>
              <a:gd name="connsiteY8" fmla="*/ 113266 h 179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34267" h="1796376">
                <a:moveTo>
                  <a:pt x="147252" y="113266"/>
                </a:moveTo>
                <a:cubicBezTo>
                  <a:pt x="-139307" y="245497"/>
                  <a:pt x="69849" y="655289"/>
                  <a:pt x="131452" y="927943"/>
                </a:cubicBezTo>
                <a:cubicBezTo>
                  <a:pt x="193055" y="1200597"/>
                  <a:pt x="345759" y="1645108"/>
                  <a:pt x="516868" y="1749191"/>
                </a:cubicBezTo>
                <a:cubicBezTo>
                  <a:pt x="687977" y="1853274"/>
                  <a:pt x="1013294" y="1784070"/>
                  <a:pt x="1158108" y="1552442"/>
                </a:cubicBezTo>
                <a:cubicBezTo>
                  <a:pt x="1302922" y="1320814"/>
                  <a:pt x="1525272" y="1647197"/>
                  <a:pt x="1598914" y="1498556"/>
                </a:cubicBezTo>
                <a:cubicBezTo>
                  <a:pt x="1672556" y="1349916"/>
                  <a:pt x="1609877" y="897136"/>
                  <a:pt x="1599962" y="660599"/>
                </a:cubicBezTo>
                <a:cubicBezTo>
                  <a:pt x="1590047" y="424062"/>
                  <a:pt x="1578419" y="187943"/>
                  <a:pt x="1539426" y="79335"/>
                </a:cubicBezTo>
                <a:cubicBezTo>
                  <a:pt x="1500433" y="-29273"/>
                  <a:pt x="1202565" y="3293"/>
                  <a:pt x="970536" y="8948"/>
                </a:cubicBezTo>
                <a:cubicBezTo>
                  <a:pt x="738507" y="14603"/>
                  <a:pt x="433811" y="-18965"/>
                  <a:pt x="147252" y="113266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7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3" name="TextBox 572">
            <a:extLst>
              <a:ext uri="{FF2B5EF4-FFF2-40B4-BE49-F238E27FC236}">
                <a16:creationId xmlns:a16="http://schemas.microsoft.com/office/drawing/2014/main" id="{59DB778E-F23D-6C41-8A2D-8F08BD46CBCB}"/>
              </a:ext>
            </a:extLst>
          </p:cNvPr>
          <p:cNvSpPr txBox="1"/>
          <p:nvPr/>
        </p:nvSpPr>
        <p:spPr>
          <a:xfrm>
            <a:off x="9427201" y="1851195"/>
            <a:ext cx="1725088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national or global ISP</a:t>
            </a:r>
          </a:p>
        </p:txBody>
      </p:sp>
      <p:sp>
        <p:nvSpPr>
          <p:cNvPr id="655" name="Rectangle 654">
            <a:extLst>
              <a:ext uri="{FF2B5EF4-FFF2-40B4-BE49-F238E27FC236}">
                <a16:creationId xmlns:a16="http://schemas.microsoft.com/office/drawing/2014/main" id="{2DCB9395-41DC-D844-A0B1-59B5BDD3151F}"/>
              </a:ext>
            </a:extLst>
          </p:cNvPr>
          <p:cNvSpPr/>
          <p:nvPr/>
        </p:nvSpPr>
        <p:spPr>
          <a:xfrm>
            <a:off x="9279068" y="3677908"/>
            <a:ext cx="305749" cy="197847"/>
          </a:xfrm>
          <a:prstGeom prst="rect">
            <a:avLst/>
          </a:prstGeom>
          <a:solidFill>
            <a:srgbClr val="9CD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3" name="TextBox 652">
            <a:extLst>
              <a:ext uri="{FF2B5EF4-FFF2-40B4-BE49-F238E27FC236}">
                <a16:creationId xmlns:a16="http://schemas.microsoft.com/office/drawing/2014/main" id="{C34CA97E-4007-3540-925A-3C739C254049}"/>
              </a:ext>
            </a:extLst>
          </p:cNvPr>
          <p:cNvSpPr txBox="1"/>
          <p:nvPr/>
        </p:nvSpPr>
        <p:spPr>
          <a:xfrm>
            <a:off x="8766162" y="3447919"/>
            <a:ext cx="104063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local or regional ISP</a:t>
            </a:r>
          </a:p>
        </p:txBody>
      </p:sp>
      <p:sp>
        <p:nvSpPr>
          <p:cNvPr id="657" name="TextBox 656">
            <a:extLst>
              <a:ext uri="{FF2B5EF4-FFF2-40B4-BE49-F238E27FC236}">
                <a16:creationId xmlns:a16="http://schemas.microsoft.com/office/drawing/2014/main" id="{7DCF99E9-1DFC-0241-B2E7-471998268663}"/>
              </a:ext>
            </a:extLst>
          </p:cNvPr>
          <p:cNvSpPr txBox="1"/>
          <p:nvPr/>
        </p:nvSpPr>
        <p:spPr>
          <a:xfrm>
            <a:off x="10917767" y="4677937"/>
            <a:ext cx="813043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datacenter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</a:t>
            </a:r>
          </a:p>
        </p:txBody>
      </p:sp>
      <p:sp>
        <p:nvSpPr>
          <p:cNvPr id="658" name="TextBox 657">
            <a:extLst>
              <a:ext uri="{FF2B5EF4-FFF2-40B4-BE49-F238E27FC236}">
                <a16:creationId xmlns:a16="http://schemas.microsoft.com/office/drawing/2014/main" id="{173BD163-3F4D-944E-B86B-3275B779D5A8}"/>
              </a:ext>
            </a:extLst>
          </p:cNvPr>
          <p:cNvSpPr txBox="1"/>
          <p:nvPr/>
        </p:nvSpPr>
        <p:spPr>
          <a:xfrm>
            <a:off x="10063018" y="4228248"/>
            <a:ext cx="843051" cy="6740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content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provider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30" name="Straight Connector 829">
            <a:extLst>
              <a:ext uri="{FF2B5EF4-FFF2-40B4-BE49-F238E27FC236}">
                <a16:creationId xmlns:a16="http://schemas.microsoft.com/office/drawing/2014/main" id="{B163CA8C-EB1E-A14C-9A66-BC297C1207E6}"/>
              </a:ext>
            </a:extLst>
          </p:cNvPr>
          <p:cNvCxnSpPr>
            <a:cxnSpLocks/>
          </p:cNvCxnSpPr>
          <p:nvPr/>
        </p:nvCxnSpPr>
        <p:spPr>
          <a:xfrm flipH="1" flipV="1">
            <a:off x="10559920" y="3580125"/>
            <a:ext cx="412964" cy="637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7" name="Straight Connector 826">
            <a:extLst>
              <a:ext uri="{FF2B5EF4-FFF2-40B4-BE49-F238E27FC236}">
                <a16:creationId xmlns:a16="http://schemas.microsoft.com/office/drawing/2014/main" id="{5423E50E-9196-7E41-B2E3-7EFFBB807850}"/>
              </a:ext>
            </a:extLst>
          </p:cNvPr>
          <p:cNvCxnSpPr>
            <a:cxnSpLocks/>
          </p:cNvCxnSpPr>
          <p:nvPr/>
        </p:nvCxnSpPr>
        <p:spPr>
          <a:xfrm flipH="1" flipV="1">
            <a:off x="10660835" y="3640684"/>
            <a:ext cx="345866" cy="7389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5" name="Straight Connector 824">
            <a:extLst>
              <a:ext uri="{FF2B5EF4-FFF2-40B4-BE49-F238E27FC236}">
                <a16:creationId xmlns:a16="http://schemas.microsoft.com/office/drawing/2014/main" id="{D736E0FF-D607-3B4C-A87A-D415301D67BE}"/>
              </a:ext>
            </a:extLst>
          </p:cNvPr>
          <p:cNvCxnSpPr>
            <a:cxnSpLocks/>
          </p:cNvCxnSpPr>
          <p:nvPr/>
        </p:nvCxnSpPr>
        <p:spPr>
          <a:xfrm flipV="1">
            <a:off x="10636897" y="3633421"/>
            <a:ext cx="335987" cy="3953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3" name="Straight Connector 822">
            <a:extLst>
              <a:ext uri="{FF2B5EF4-FFF2-40B4-BE49-F238E27FC236}">
                <a16:creationId xmlns:a16="http://schemas.microsoft.com/office/drawing/2014/main" id="{412118DA-F614-8A42-80A7-8D427CB9D063}"/>
              </a:ext>
            </a:extLst>
          </p:cNvPr>
          <p:cNvCxnSpPr>
            <a:cxnSpLocks/>
          </p:cNvCxnSpPr>
          <p:nvPr/>
        </p:nvCxnSpPr>
        <p:spPr>
          <a:xfrm flipH="1" flipV="1">
            <a:off x="10570774" y="3594896"/>
            <a:ext cx="1" cy="4857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9" name="Straight Connector 818">
            <a:extLst>
              <a:ext uri="{FF2B5EF4-FFF2-40B4-BE49-F238E27FC236}">
                <a16:creationId xmlns:a16="http://schemas.microsoft.com/office/drawing/2014/main" id="{1F000A1C-019C-AC40-8B26-99394BC90A3F}"/>
              </a:ext>
            </a:extLst>
          </p:cNvPr>
          <p:cNvCxnSpPr>
            <a:cxnSpLocks/>
          </p:cNvCxnSpPr>
          <p:nvPr/>
        </p:nvCxnSpPr>
        <p:spPr>
          <a:xfrm flipH="1" flipV="1">
            <a:off x="10550620" y="4071642"/>
            <a:ext cx="508543" cy="3486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8" name="Straight Connector 817">
            <a:extLst>
              <a:ext uri="{FF2B5EF4-FFF2-40B4-BE49-F238E27FC236}">
                <a16:creationId xmlns:a16="http://schemas.microsoft.com/office/drawing/2014/main" id="{E581177E-ADBB-324A-BE56-FFA64730F33D}"/>
              </a:ext>
            </a:extLst>
          </p:cNvPr>
          <p:cNvCxnSpPr>
            <a:cxnSpLocks/>
          </p:cNvCxnSpPr>
          <p:nvPr/>
        </p:nvCxnSpPr>
        <p:spPr>
          <a:xfrm flipH="1">
            <a:off x="9895195" y="4087742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6" name="Straight Connector 815">
            <a:extLst>
              <a:ext uri="{FF2B5EF4-FFF2-40B4-BE49-F238E27FC236}">
                <a16:creationId xmlns:a16="http://schemas.microsoft.com/office/drawing/2014/main" id="{D0BFF2F4-0B07-CF45-A69B-7B91FA12DE36}"/>
              </a:ext>
            </a:extLst>
          </p:cNvPr>
          <p:cNvCxnSpPr>
            <a:cxnSpLocks/>
          </p:cNvCxnSpPr>
          <p:nvPr/>
        </p:nvCxnSpPr>
        <p:spPr>
          <a:xfrm flipH="1">
            <a:off x="9219616" y="4087742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3" name="Straight Connector 812">
            <a:extLst>
              <a:ext uri="{FF2B5EF4-FFF2-40B4-BE49-F238E27FC236}">
                <a16:creationId xmlns:a16="http://schemas.microsoft.com/office/drawing/2014/main" id="{E3568D00-797E-F542-B47B-DC40257A1AF2}"/>
              </a:ext>
            </a:extLst>
          </p:cNvPr>
          <p:cNvCxnSpPr>
            <a:cxnSpLocks/>
          </p:cNvCxnSpPr>
          <p:nvPr/>
        </p:nvCxnSpPr>
        <p:spPr>
          <a:xfrm flipH="1">
            <a:off x="9276868" y="3507672"/>
            <a:ext cx="382424" cy="517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1" name="Straight Connector 810">
            <a:extLst>
              <a:ext uri="{FF2B5EF4-FFF2-40B4-BE49-F238E27FC236}">
                <a16:creationId xmlns:a16="http://schemas.microsoft.com/office/drawing/2014/main" id="{B5D2DFB3-E4DE-3C49-8F72-DC09F553A5F3}"/>
              </a:ext>
            </a:extLst>
          </p:cNvPr>
          <p:cNvCxnSpPr>
            <a:cxnSpLocks/>
          </p:cNvCxnSpPr>
          <p:nvPr/>
        </p:nvCxnSpPr>
        <p:spPr>
          <a:xfrm>
            <a:off x="9733069" y="3507672"/>
            <a:ext cx="0" cy="5402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8" name="Straight Connector 807">
            <a:extLst>
              <a:ext uri="{FF2B5EF4-FFF2-40B4-BE49-F238E27FC236}">
                <a16:creationId xmlns:a16="http://schemas.microsoft.com/office/drawing/2014/main" id="{F9A85AAA-3DAA-6946-B559-D97F731B61D5}"/>
              </a:ext>
            </a:extLst>
          </p:cNvPr>
          <p:cNvCxnSpPr/>
          <p:nvPr/>
        </p:nvCxnSpPr>
        <p:spPr>
          <a:xfrm>
            <a:off x="10137668" y="2754692"/>
            <a:ext cx="488174" cy="8393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3" name="Straight Connector 562">
            <a:extLst>
              <a:ext uri="{FF2B5EF4-FFF2-40B4-BE49-F238E27FC236}">
                <a16:creationId xmlns:a16="http://schemas.microsoft.com/office/drawing/2014/main" id="{12CE73BA-DDE8-5741-9E5E-64CA353BA98C}"/>
              </a:ext>
            </a:extLst>
          </p:cNvPr>
          <p:cNvCxnSpPr>
            <a:cxnSpLocks/>
          </p:cNvCxnSpPr>
          <p:nvPr/>
        </p:nvCxnSpPr>
        <p:spPr>
          <a:xfrm flipH="1">
            <a:off x="9798719" y="2695013"/>
            <a:ext cx="380432" cy="69480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03" name="Group 802">
            <a:extLst>
              <a:ext uri="{FF2B5EF4-FFF2-40B4-BE49-F238E27FC236}">
                <a16:creationId xmlns:a16="http://schemas.microsoft.com/office/drawing/2014/main" id="{4429D23B-C424-D54E-A99F-D3FC646B3D08}"/>
              </a:ext>
            </a:extLst>
          </p:cNvPr>
          <p:cNvGrpSpPr/>
          <p:nvPr/>
        </p:nvGrpSpPr>
        <p:grpSpPr>
          <a:xfrm>
            <a:off x="7562238" y="2127325"/>
            <a:ext cx="3578867" cy="3640283"/>
            <a:chOff x="7562238" y="2127325"/>
            <a:chExt cx="3578867" cy="3640283"/>
          </a:xfrm>
        </p:grpSpPr>
        <p:grpSp>
          <p:nvGrpSpPr>
            <p:cNvPr id="800" name="Group 799">
              <a:extLst>
                <a:ext uri="{FF2B5EF4-FFF2-40B4-BE49-F238E27FC236}">
                  <a16:creationId xmlns:a16="http://schemas.microsoft.com/office/drawing/2014/main" id="{C0FB38C4-8D4E-FD46-8BA5-A01F983C9AF5}"/>
                </a:ext>
              </a:extLst>
            </p:cNvPr>
            <p:cNvGrpSpPr/>
            <p:nvPr/>
          </p:nvGrpSpPr>
          <p:grpSpPr>
            <a:xfrm>
              <a:off x="7857253" y="2127325"/>
              <a:ext cx="3283852" cy="3640283"/>
              <a:chOff x="7881336" y="2104198"/>
              <a:chExt cx="3283852" cy="3640283"/>
            </a:xfrm>
          </p:grpSpPr>
          <p:sp>
            <p:nvSpPr>
              <p:cNvPr id="22" name="Line 428">
                <a:extLst>
                  <a:ext uri="{FF2B5EF4-FFF2-40B4-BE49-F238E27FC236}">
                    <a16:creationId xmlns:a16="http://schemas.microsoft.com/office/drawing/2014/main" id="{28DDE19D-11FD-214B-B68A-9F6AAEA3AAE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6200000" flipV="1">
                <a:off x="9813692" y="5228612"/>
                <a:ext cx="388062" cy="756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Line 430">
                <a:extLst>
                  <a:ext uri="{FF2B5EF4-FFF2-40B4-BE49-F238E27FC236}">
                    <a16:creationId xmlns:a16="http://schemas.microsoft.com/office/drawing/2014/main" id="{3188928B-5976-7142-B509-B67C32631B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6200000">
                <a:off x="10234009" y="5382159"/>
                <a:ext cx="0" cy="11430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" name="Line 431">
                <a:extLst>
                  <a:ext uri="{FF2B5EF4-FFF2-40B4-BE49-F238E27FC236}">
                    <a16:creationId xmlns:a16="http://schemas.microsoft.com/office/drawing/2014/main" id="{B61C3274-819B-1A4B-9892-BC7A0AB4BF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457042" y="4815390"/>
                <a:ext cx="524483" cy="26153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" name="Line 432">
                <a:extLst>
                  <a:ext uri="{FF2B5EF4-FFF2-40B4-BE49-F238E27FC236}">
                    <a16:creationId xmlns:a16="http://schemas.microsoft.com/office/drawing/2014/main" id="{6434324A-C183-F645-84E8-7170D215D0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874149" y="4815390"/>
                <a:ext cx="569255" cy="24626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" name="Line 433">
                <a:extLst>
                  <a:ext uri="{FF2B5EF4-FFF2-40B4-BE49-F238E27FC236}">
                    <a16:creationId xmlns:a16="http://schemas.microsoft.com/office/drawing/2014/main" id="{4326369B-7050-F54A-9B61-51FBE98316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845827" y="5085749"/>
                <a:ext cx="1030502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" name="Line 435">
                <a:extLst>
                  <a:ext uri="{FF2B5EF4-FFF2-40B4-BE49-F238E27FC236}">
                    <a16:creationId xmlns:a16="http://schemas.microsoft.com/office/drawing/2014/main" id="{D2EFF5DE-9380-7D46-847C-7986E80C63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234290" y="5094207"/>
                <a:ext cx="22680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" name="Line 436">
                <a:extLst>
                  <a:ext uri="{FF2B5EF4-FFF2-40B4-BE49-F238E27FC236}">
                    <a16:creationId xmlns:a16="http://schemas.microsoft.com/office/drawing/2014/main" id="{CAD2281A-59A4-DA4C-A9DC-E37CA49919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972450" y="5267343"/>
                <a:ext cx="41275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" name="Line 439">
                <a:extLst>
                  <a:ext uri="{FF2B5EF4-FFF2-40B4-BE49-F238E27FC236}">
                    <a16:creationId xmlns:a16="http://schemas.microsoft.com/office/drawing/2014/main" id="{59746900-72D7-BF46-8B59-62F2A5D479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8397900" y="5259125"/>
                <a:ext cx="68080" cy="29396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Line 440">
                <a:extLst>
                  <a:ext uri="{FF2B5EF4-FFF2-40B4-BE49-F238E27FC236}">
                    <a16:creationId xmlns:a16="http://schemas.microsoft.com/office/drawing/2014/main" id="{76AA107C-4028-5D4D-B986-E7C4D7058C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8512814" y="5284804"/>
                <a:ext cx="280374" cy="26987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Line 441">
                <a:extLst>
                  <a:ext uri="{FF2B5EF4-FFF2-40B4-BE49-F238E27FC236}">
                    <a16:creationId xmlns:a16="http://schemas.microsoft.com/office/drawing/2014/main" id="{AF797424-05E8-8345-847C-94DA81395A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12814" y="5234921"/>
                <a:ext cx="914184" cy="46862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" name="Line 443">
                <a:extLst>
                  <a:ext uri="{FF2B5EF4-FFF2-40B4-BE49-F238E27FC236}">
                    <a16:creationId xmlns:a16="http://schemas.microsoft.com/office/drawing/2014/main" id="{BCDF073B-F330-A345-A512-B85DFD399D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271861" y="3806843"/>
                <a:ext cx="0" cy="13176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9" name="Line 449">
                <a:extLst>
                  <a:ext uri="{FF2B5EF4-FFF2-40B4-BE49-F238E27FC236}">
                    <a16:creationId xmlns:a16="http://schemas.microsoft.com/office/drawing/2014/main" id="{53CD988A-3515-7242-9C29-87AF281086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881336" y="4017980"/>
                <a:ext cx="168275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8" name="Line 428">
                <a:extLst>
                  <a:ext uri="{FF2B5EF4-FFF2-40B4-BE49-F238E27FC236}">
                    <a16:creationId xmlns:a16="http://schemas.microsoft.com/office/drawing/2014/main" id="{538963BA-E603-D94F-A908-92C50EC393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6200000" flipV="1">
                <a:off x="9909628" y="5560344"/>
                <a:ext cx="366793" cy="148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7" name="Line 440">
                <a:extLst>
                  <a:ext uri="{FF2B5EF4-FFF2-40B4-BE49-F238E27FC236}">
                    <a16:creationId xmlns:a16="http://schemas.microsoft.com/office/drawing/2014/main" id="{E3BCB46D-EF32-8C42-A43A-1B0DAF759B6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483508" y="5013435"/>
                <a:ext cx="404236" cy="20777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564" name="Straight Connector 563">
                <a:extLst>
                  <a:ext uri="{FF2B5EF4-FFF2-40B4-BE49-F238E27FC236}">
                    <a16:creationId xmlns:a16="http://schemas.microsoft.com/office/drawing/2014/main" id="{CE6E1140-BC2F-9947-9B51-91DC5079ABB1}"/>
                  </a:ext>
                </a:extLst>
              </p:cNvPr>
              <p:cNvCxnSpPr/>
              <p:nvPr/>
            </p:nvCxnSpPr>
            <p:spPr>
              <a:xfrm flipH="1">
                <a:off x="10124718" y="2146305"/>
                <a:ext cx="761467" cy="57735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5" name="Straight Connector 564">
                <a:extLst>
                  <a:ext uri="{FF2B5EF4-FFF2-40B4-BE49-F238E27FC236}">
                    <a16:creationId xmlns:a16="http://schemas.microsoft.com/office/drawing/2014/main" id="{9EF5B4FA-3960-F54C-936B-C64147078447}"/>
                  </a:ext>
                </a:extLst>
              </p:cNvPr>
              <p:cNvCxnSpPr/>
              <p:nvPr/>
            </p:nvCxnSpPr>
            <p:spPr>
              <a:xfrm flipH="1">
                <a:off x="10124718" y="2245186"/>
                <a:ext cx="397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6" name="Straight Connector 565">
                <a:extLst>
                  <a:ext uri="{FF2B5EF4-FFF2-40B4-BE49-F238E27FC236}">
                    <a16:creationId xmlns:a16="http://schemas.microsoft.com/office/drawing/2014/main" id="{691B45AC-C5E3-D24E-9C63-05D00B08C71D}"/>
                  </a:ext>
                </a:extLst>
              </p:cNvPr>
              <p:cNvCxnSpPr/>
              <p:nvPr/>
            </p:nvCxnSpPr>
            <p:spPr>
              <a:xfrm flipH="1">
                <a:off x="10696218" y="2177379"/>
                <a:ext cx="14936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7" name="Straight Connector 566">
                <a:extLst>
                  <a:ext uri="{FF2B5EF4-FFF2-40B4-BE49-F238E27FC236}">
                    <a16:creationId xmlns:a16="http://schemas.microsoft.com/office/drawing/2014/main" id="{59EB46BB-F3EA-4248-B631-AC80BEB74EF0}"/>
                  </a:ext>
                </a:extLst>
              </p:cNvPr>
              <p:cNvCxnSpPr/>
              <p:nvPr/>
            </p:nvCxnSpPr>
            <p:spPr>
              <a:xfrm flipH="1">
                <a:off x="10166249" y="2695840"/>
                <a:ext cx="574283" cy="2782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8" name="Straight Connector 567">
                <a:extLst>
                  <a:ext uri="{FF2B5EF4-FFF2-40B4-BE49-F238E27FC236}">
                    <a16:creationId xmlns:a16="http://schemas.microsoft.com/office/drawing/2014/main" id="{C562C7DD-3FD1-0E4C-B308-744C6C87FC79}"/>
                  </a:ext>
                </a:extLst>
              </p:cNvPr>
              <p:cNvCxnSpPr/>
              <p:nvPr/>
            </p:nvCxnSpPr>
            <p:spPr>
              <a:xfrm flipH="1">
                <a:off x="10093625" y="2146305"/>
                <a:ext cx="788589" cy="9888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9" name="Straight Connector 568">
                <a:extLst>
                  <a:ext uri="{FF2B5EF4-FFF2-40B4-BE49-F238E27FC236}">
                    <a16:creationId xmlns:a16="http://schemas.microsoft.com/office/drawing/2014/main" id="{6793D61B-AD50-A246-A5C0-38DF48C17738}"/>
                  </a:ext>
                </a:extLst>
              </p:cNvPr>
              <p:cNvCxnSpPr/>
              <p:nvPr/>
            </p:nvCxnSpPr>
            <p:spPr>
              <a:xfrm flipH="1">
                <a:off x="10886186" y="2104198"/>
                <a:ext cx="279002" cy="421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0" name="Straight Connector 569">
                <a:extLst>
                  <a:ext uri="{FF2B5EF4-FFF2-40B4-BE49-F238E27FC236}">
                    <a16:creationId xmlns:a16="http://schemas.microsoft.com/office/drawing/2014/main" id="{EDD09B84-3AA8-0948-AB6C-1D5CBFFC5293}"/>
                  </a:ext>
                </a:extLst>
              </p:cNvPr>
              <p:cNvCxnSpPr/>
              <p:nvPr/>
            </p:nvCxnSpPr>
            <p:spPr>
              <a:xfrm flipH="1" flipV="1">
                <a:off x="10706077" y="2695840"/>
                <a:ext cx="353541" cy="678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4" name="Straight Connector 573">
                <a:extLst>
                  <a:ext uri="{FF2B5EF4-FFF2-40B4-BE49-F238E27FC236}">
                    <a16:creationId xmlns:a16="http://schemas.microsoft.com/office/drawing/2014/main" id="{C777BA08-17B1-254B-BCB6-583E10254EC6}"/>
                  </a:ext>
                </a:extLst>
              </p:cNvPr>
              <p:cNvCxnSpPr/>
              <p:nvPr/>
            </p:nvCxnSpPr>
            <p:spPr>
              <a:xfrm flipH="1">
                <a:off x="8793306" y="2245186"/>
                <a:ext cx="1300319" cy="6066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Line 541">
                <a:extLst>
                  <a:ext uri="{FF2B5EF4-FFF2-40B4-BE49-F238E27FC236}">
                    <a16:creationId xmlns:a16="http://schemas.microsoft.com/office/drawing/2014/main" id="{C44ADC96-78DA-C64F-AF97-4FFA68D2ED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9402788" y="4090252"/>
                <a:ext cx="429324" cy="70560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Line 424">
                <a:extLst>
                  <a:ext uri="{FF2B5EF4-FFF2-40B4-BE49-F238E27FC236}">
                    <a16:creationId xmlns:a16="http://schemas.microsoft.com/office/drawing/2014/main" id="{845B46BE-685D-2D4E-AD26-5684794D19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268637" y="4024329"/>
                <a:ext cx="969051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pic>
          <p:nvPicPr>
            <p:cNvPr id="262" name="Picture 778" descr="antenna_radiation_stylized">
              <a:extLst>
                <a:ext uri="{FF2B5EF4-FFF2-40B4-BE49-F238E27FC236}">
                  <a16:creationId xmlns:a16="http://schemas.microsoft.com/office/drawing/2014/main" id="{B73E5F98-BC74-DB47-BA02-5F29DC6757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2238" y="3813930"/>
              <a:ext cx="506412" cy="1060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0" name="Picture 781" descr="antenna_radiation_stylized">
              <a:extLst>
                <a:ext uri="{FF2B5EF4-FFF2-40B4-BE49-F238E27FC236}">
                  <a16:creationId xmlns:a16="http://schemas.microsoft.com/office/drawing/2014/main" id="{5F858A2F-D0F0-7E47-8EF1-4C37898F9C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42073" y="5480938"/>
              <a:ext cx="452014" cy="95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2" name="Picture 799" descr="cell_tower_radiation copy">
              <a:extLst>
                <a:ext uri="{FF2B5EF4-FFF2-40B4-BE49-F238E27FC236}">
                  <a16:creationId xmlns:a16="http://schemas.microsoft.com/office/drawing/2014/main" id="{B5B28CD6-3076-384D-8180-86543C59B6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80866" y="2158167"/>
              <a:ext cx="457200" cy="332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43" name="Oval 800">
              <a:extLst>
                <a:ext uri="{FF2B5EF4-FFF2-40B4-BE49-F238E27FC236}">
                  <a16:creationId xmlns:a16="http://schemas.microsoft.com/office/drawing/2014/main" id="{271D03F6-D85B-EC41-803D-EFAA96DAE8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74541" y="2292995"/>
              <a:ext cx="52388" cy="49485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239" name="Line 426">
            <a:extLst>
              <a:ext uri="{FF2B5EF4-FFF2-40B4-BE49-F238E27FC236}">
                <a16:creationId xmlns:a16="http://schemas.microsoft.com/office/drawing/2014/main" id="{DDAEB50C-98DD-DA43-B9C4-9AB7F9ED5BFD}"/>
              </a:ext>
            </a:extLst>
          </p:cNvPr>
          <p:cNvSpPr>
            <a:spLocks noChangeShapeType="1"/>
          </p:cNvSpPr>
          <p:nvPr/>
        </p:nvSpPr>
        <p:spPr bwMode="auto">
          <a:xfrm>
            <a:off x="8207860" y="2700359"/>
            <a:ext cx="227964" cy="17435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1" name="Group 783">
            <a:extLst>
              <a:ext uri="{FF2B5EF4-FFF2-40B4-BE49-F238E27FC236}">
                <a16:creationId xmlns:a16="http://schemas.microsoft.com/office/drawing/2014/main" id="{02FEAFB4-9831-B64A-9F54-92C532E8F36E}"/>
              </a:ext>
            </a:extLst>
          </p:cNvPr>
          <p:cNvGrpSpPr>
            <a:grpSpLocks/>
          </p:cNvGrpSpPr>
          <p:nvPr/>
        </p:nvGrpSpPr>
        <p:grpSpPr bwMode="auto">
          <a:xfrm>
            <a:off x="8050698" y="2309376"/>
            <a:ext cx="298450" cy="464008"/>
            <a:chOff x="3130" y="3288"/>
            <a:chExt cx="410" cy="742"/>
          </a:xfrm>
        </p:grpSpPr>
        <p:sp>
          <p:nvSpPr>
            <p:cNvPr id="244" name="Line 270">
              <a:extLst>
                <a:ext uri="{FF2B5EF4-FFF2-40B4-BE49-F238E27FC236}">
                  <a16:creationId xmlns:a16="http://schemas.microsoft.com/office/drawing/2014/main" id="{A9300902-94F3-8949-9A54-8B95986ACB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30" y="3288"/>
              <a:ext cx="205" cy="6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5" name="Line 271">
              <a:extLst>
                <a:ext uri="{FF2B5EF4-FFF2-40B4-BE49-F238E27FC236}">
                  <a16:creationId xmlns:a16="http://schemas.microsoft.com/office/drawing/2014/main" id="{B93F32E3-8690-BD4B-B848-94E1FAAB5E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5" y="3288"/>
              <a:ext cx="205" cy="6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6" name="Line 272">
              <a:extLst>
                <a:ext uri="{FF2B5EF4-FFF2-40B4-BE49-F238E27FC236}">
                  <a16:creationId xmlns:a16="http://schemas.microsoft.com/office/drawing/2014/main" id="{AB0BEDC3-F0F0-4E42-A55F-57AC0548D5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30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7" name="Line 273">
              <a:extLst>
                <a:ext uri="{FF2B5EF4-FFF2-40B4-BE49-F238E27FC236}">
                  <a16:creationId xmlns:a16="http://schemas.microsoft.com/office/drawing/2014/main" id="{3AF299DE-8F54-D84C-B398-5B3B44C53A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335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8" name="Line 274">
              <a:extLst>
                <a:ext uri="{FF2B5EF4-FFF2-40B4-BE49-F238E27FC236}">
                  <a16:creationId xmlns:a16="http://schemas.microsoft.com/office/drawing/2014/main" id="{C2005C3C-C4BA-FD44-A127-E5C4FE594D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5" y="3303"/>
              <a:ext cx="0" cy="7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9" name="Line 275">
              <a:extLst>
                <a:ext uri="{FF2B5EF4-FFF2-40B4-BE49-F238E27FC236}">
                  <a16:creationId xmlns:a16="http://schemas.microsoft.com/office/drawing/2014/main" id="{948DF918-9246-AF45-A55F-C5B7436635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30" y="3888"/>
              <a:ext cx="205" cy="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0" name="Line 276">
              <a:extLst>
                <a:ext uri="{FF2B5EF4-FFF2-40B4-BE49-F238E27FC236}">
                  <a16:creationId xmlns:a16="http://schemas.microsoft.com/office/drawing/2014/main" id="{3D1534AB-9253-A140-B4C5-81F085C4528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335" y="3888"/>
              <a:ext cx="205" cy="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1" name="Line 277">
              <a:extLst>
                <a:ext uri="{FF2B5EF4-FFF2-40B4-BE49-F238E27FC236}">
                  <a16:creationId xmlns:a16="http://schemas.microsoft.com/office/drawing/2014/main" id="{3BA377A2-6A51-F64B-AA8B-4FB90FAA7D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17" y="3668"/>
              <a:ext cx="118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2" name="Line 278">
              <a:extLst>
                <a:ext uri="{FF2B5EF4-FFF2-40B4-BE49-F238E27FC236}">
                  <a16:creationId xmlns:a16="http://schemas.microsoft.com/office/drawing/2014/main" id="{FA310FA6-4B1E-0047-8066-8AF44673F2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668"/>
              <a:ext cx="124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3" name="Line 279">
              <a:extLst>
                <a:ext uri="{FF2B5EF4-FFF2-40B4-BE49-F238E27FC236}">
                  <a16:creationId xmlns:a16="http://schemas.microsoft.com/office/drawing/2014/main" id="{254B094E-F3D3-0F46-BF4E-A226644B01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78" y="3766"/>
              <a:ext cx="152" cy="7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4" name="Line 280">
              <a:extLst>
                <a:ext uri="{FF2B5EF4-FFF2-40B4-BE49-F238E27FC236}">
                  <a16:creationId xmlns:a16="http://schemas.microsoft.com/office/drawing/2014/main" id="{9805319A-9CA5-7340-811A-8DBCB5A2BA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781"/>
              <a:ext cx="153" cy="6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5" name="Line 281">
              <a:extLst>
                <a:ext uri="{FF2B5EF4-FFF2-40B4-BE49-F238E27FC236}">
                  <a16:creationId xmlns:a16="http://schemas.microsoft.com/office/drawing/2014/main" id="{6042C4DF-7427-904B-A064-26708AF480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567"/>
              <a:ext cx="78" cy="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6" name="Line 282">
              <a:extLst>
                <a:ext uri="{FF2B5EF4-FFF2-40B4-BE49-F238E27FC236}">
                  <a16:creationId xmlns:a16="http://schemas.microsoft.com/office/drawing/2014/main" id="{21FF36A4-E56F-C94A-8E67-9A6E4DA844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428"/>
              <a:ext cx="49" cy="2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7" name="Line 283">
              <a:extLst>
                <a:ext uri="{FF2B5EF4-FFF2-40B4-BE49-F238E27FC236}">
                  <a16:creationId xmlns:a16="http://schemas.microsoft.com/office/drawing/2014/main" id="{C6A0831D-FA2C-E744-8FE0-FDFDDB5FDD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47" y="3558"/>
              <a:ext cx="9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8" name="Line 284">
              <a:extLst>
                <a:ext uri="{FF2B5EF4-FFF2-40B4-BE49-F238E27FC236}">
                  <a16:creationId xmlns:a16="http://schemas.microsoft.com/office/drawing/2014/main" id="{65548550-729A-4849-9DC4-127F8FE86B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89" y="3422"/>
              <a:ext cx="5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61" name="Picture 777" descr="access_point_stylized_small">
            <a:extLst>
              <a:ext uri="{FF2B5EF4-FFF2-40B4-BE49-F238E27FC236}">
                <a16:creationId xmlns:a16="http://schemas.microsoft.com/office/drawing/2014/main" id="{FA9A412B-D725-D449-8707-A3626DCB48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3882" y="3861899"/>
            <a:ext cx="370169" cy="306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9" name="Picture 780" descr="access_point_stylized_small">
            <a:extLst>
              <a:ext uri="{FF2B5EF4-FFF2-40B4-BE49-F238E27FC236}">
                <a16:creationId xmlns:a16="http://schemas.microsoft.com/office/drawing/2014/main" id="{AC22920E-0555-BA45-9B6A-B76172153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0610" y="5524232"/>
            <a:ext cx="380935" cy="317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71" name="Group 470">
            <a:extLst>
              <a:ext uri="{FF2B5EF4-FFF2-40B4-BE49-F238E27FC236}">
                <a16:creationId xmlns:a16="http://schemas.microsoft.com/office/drawing/2014/main" id="{DE035BC7-2762-3044-BE80-C91EC827E65C}"/>
              </a:ext>
            </a:extLst>
          </p:cNvPr>
          <p:cNvGrpSpPr/>
          <p:nvPr/>
        </p:nvGrpSpPr>
        <p:grpSpPr>
          <a:xfrm>
            <a:off x="9783558" y="4989983"/>
            <a:ext cx="393760" cy="218578"/>
            <a:chOff x="7493876" y="2774731"/>
            <a:chExt cx="1481958" cy="894622"/>
          </a:xfrm>
        </p:grpSpPr>
        <p:sp>
          <p:nvSpPr>
            <p:cNvPr id="472" name="Freeform 471">
              <a:extLst>
                <a:ext uri="{FF2B5EF4-FFF2-40B4-BE49-F238E27FC236}">
                  <a16:creationId xmlns:a16="http://schemas.microsoft.com/office/drawing/2014/main" id="{BEE06200-7AF9-4A43-9447-2349DCBFF947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73" name="Oval 472">
              <a:extLst>
                <a:ext uri="{FF2B5EF4-FFF2-40B4-BE49-F238E27FC236}">
                  <a16:creationId xmlns:a16="http://schemas.microsoft.com/office/drawing/2014/main" id="{3340A80C-5091-6D49-89E5-375F02E94864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74" name="Group 473">
              <a:extLst>
                <a:ext uri="{FF2B5EF4-FFF2-40B4-BE49-F238E27FC236}">
                  <a16:creationId xmlns:a16="http://schemas.microsoft.com/office/drawing/2014/main" id="{B2821126-95C5-B044-AEBC-BA333FAF6B2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75" name="Freeform 474">
                <a:extLst>
                  <a:ext uri="{FF2B5EF4-FFF2-40B4-BE49-F238E27FC236}">
                    <a16:creationId xmlns:a16="http://schemas.microsoft.com/office/drawing/2014/main" id="{B76A81D4-5DC8-C241-B209-B819BC6D74F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6" name="Freeform 475">
                <a:extLst>
                  <a:ext uri="{FF2B5EF4-FFF2-40B4-BE49-F238E27FC236}">
                    <a16:creationId xmlns:a16="http://schemas.microsoft.com/office/drawing/2014/main" id="{6F6ED06A-086C-754C-BE82-59E2830CF0D9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7" name="Freeform 476">
                <a:extLst>
                  <a:ext uri="{FF2B5EF4-FFF2-40B4-BE49-F238E27FC236}">
                    <a16:creationId xmlns:a16="http://schemas.microsoft.com/office/drawing/2014/main" id="{A32340AB-4CC3-5442-987B-A47EF2040F1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8" name="Freeform 477">
                <a:extLst>
                  <a:ext uri="{FF2B5EF4-FFF2-40B4-BE49-F238E27FC236}">
                    <a16:creationId xmlns:a16="http://schemas.microsoft.com/office/drawing/2014/main" id="{AC0AB71B-FD2B-9C4A-AE22-B586FC33568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0" name="Group 519">
            <a:extLst>
              <a:ext uri="{FF2B5EF4-FFF2-40B4-BE49-F238E27FC236}">
                <a16:creationId xmlns:a16="http://schemas.microsoft.com/office/drawing/2014/main" id="{60B6F784-668B-5D4B-A622-66CCE6350B84}"/>
              </a:ext>
            </a:extLst>
          </p:cNvPr>
          <p:cNvGrpSpPr/>
          <p:nvPr/>
        </p:nvGrpSpPr>
        <p:grpSpPr>
          <a:xfrm>
            <a:off x="9849365" y="5339037"/>
            <a:ext cx="309740" cy="190838"/>
            <a:chOff x="3668110" y="2448910"/>
            <a:chExt cx="3794234" cy="2165130"/>
          </a:xfrm>
        </p:grpSpPr>
        <p:sp>
          <p:nvSpPr>
            <p:cNvPr id="521" name="Rectangle 520">
              <a:extLst>
                <a:ext uri="{FF2B5EF4-FFF2-40B4-BE49-F238E27FC236}">
                  <a16:creationId xmlns:a16="http://schemas.microsoft.com/office/drawing/2014/main" id="{275B9F34-60F1-4A43-AAD4-D58802DAAC8F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2" name="Freeform 521">
              <a:extLst>
                <a:ext uri="{FF2B5EF4-FFF2-40B4-BE49-F238E27FC236}">
                  <a16:creationId xmlns:a16="http://schemas.microsoft.com/office/drawing/2014/main" id="{778A1510-2C69-F848-B6B3-6C73FF16369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3" name="Group 522">
              <a:extLst>
                <a:ext uri="{FF2B5EF4-FFF2-40B4-BE49-F238E27FC236}">
                  <a16:creationId xmlns:a16="http://schemas.microsoft.com/office/drawing/2014/main" id="{85BFF772-B3A6-F548-BDE0-8AEB95F33FBE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24" name="Freeform 523">
                <a:extLst>
                  <a:ext uri="{FF2B5EF4-FFF2-40B4-BE49-F238E27FC236}">
                    <a16:creationId xmlns:a16="http://schemas.microsoft.com/office/drawing/2014/main" id="{B37A32DB-8119-5447-A58C-87AD1FDF0EB7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5" name="Freeform 524">
                <a:extLst>
                  <a:ext uri="{FF2B5EF4-FFF2-40B4-BE49-F238E27FC236}">
                    <a16:creationId xmlns:a16="http://schemas.microsoft.com/office/drawing/2014/main" id="{58EF4D92-6D83-864D-92A9-A12640536887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6" name="Freeform 525">
                <a:extLst>
                  <a:ext uri="{FF2B5EF4-FFF2-40B4-BE49-F238E27FC236}">
                    <a16:creationId xmlns:a16="http://schemas.microsoft.com/office/drawing/2014/main" id="{79E03014-7882-0546-B7FE-50715AB53593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7" name="Freeform 526">
                <a:extLst>
                  <a:ext uri="{FF2B5EF4-FFF2-40B4-BE49-F238E27FC236}">
                    <a16:creationId xmlns:a16="http://schemas.microsoft.com/office/drawing/2014/main" id="{530508B2-B7B9-B347-8151-5F7967C6BEDA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79" name="Group 478">
            <a:extLst>
              <a:ext uri="{FF2B5EF4-FFF2-40B4-BE49-F238E27FC236}">
                <a16:creationId xmlns:a16="http://schemas.microsoft.com/office/drawing/2014/main" id="{11A03BFE-097D-3B42-AA2B-11FFEA70FF5B}"/>
              </a:ext>
            </a:extLst>
          </p:cNvPr>
          <p:cNvGrpSpPr/>
          <p:nvPr/>
        </p:nvGrpSpPr>
        <p:grpSpPr>
          <a:xfrm>
            <a:off x="8676619" y="4967420"/>
            <a:ext cx="393760" cy="218578"/>
            <a:chOff x="7493876" y="2774731"/>
            <a:chExt cx="1481958" cy="894622"/>
          </a:xfrm>
        </p:grpSpPr>
        <p:sp>
          <p:nvSpPr>
            <p:cNvPr id="480" name="Freeform 479">
              <a:extLst>
                <a:ext uri="{FF2B5EF4-FFF2-40B4-BE49-F238E27FC236}">
                  <a16:creationId xmlns:a16="http://schemas.microsoft.com/office/drawing/2014/main" id="{89B10910-D4AF-3246-860A-25F1D908938B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81" name="Oval 480">
              <a:extLst>
                <a:ext uri="{FF2B5EF4-FFF2-40B4-BE49-F238E27FC236}">
                  <a16:creationId xmlns:a16="http://schemas.microsoft.com/office/drawing/2014/main" id="{F9BAB47F-DDD3-BE44-9A9E-FC2F6705193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82" name="Group 481">
              <a:extLst>
                <a:ext uri="{FF2B5EF4-FFF2-40B4-BE49-F238E27FC236}">
                  <a16:creationId xmlns:a16="http://schemas.microsoft.com/office/drawing/2014/main" id="{753018A5-48AB-6D40-BB99-E6281192F8D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83" name="Freeform 482">
                <a:extLst>
                  <a:ext uri="{FF2B5EF4-FFF2-40B4-BE49-F238E27FC236}">
                    <a16:creationId xmlns:a16="http://schemas.microsoft.com/office/drawing/2014/main" id="{BD7DB5A0-40AC-504F-93F8-89A5617E2AE4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4" name="Freeform 483">
                <a:extLst>
                  <a:ext uri="{FF2B5EF4-FFF2-40B4-BE49-F238E27FC236}">
                    <a16:creationId xmlns:a16="http://schemas.microsoft.com/office/drawing/2014/main" id="{DBEBB83D-40BF-8849-BAAA-59AB22EA0857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5" name="Freeform 484">
                <a:extLst>
                  <a:ext uri="{FF2B5EF4-FFF2-40B4-BE49-F238E27FC236}">
                    <a16:creationId xmlns:a16="http://schemas.microsoft.com/office/drawing/2014/main" id="{18930CC0-2525-0C49-9555-463122A4FBB4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6" name="Freeform 485">
                <a:extLst>
                  <a:ext uri="{FF2B5EF4-FFF2-40B4-BE49-F238E27FC236}">
                    <a16:creationId xmlns:a16="http://schemas.microsoft.com/office/drawing/2014/main" id="{0C651989-7B8A-F043-A1B6-F47D8764FCE0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9" name="Group 528">
            <a:extLst>
              <a:ext uri="{FF2B5EF4-FFF2-40B4-BE49-F238E27FC236}">
                <a16:creationId xmlns:a16="http://schemas.microsoft.com/office/drawing/2014/main" id="{DE45D3AB-47E3-364E-81D6-324D69CE101C}"/>
              </a:ext>
            </a:extLst>
          </p:cNvPr>
          <p:cNvGrpSpPr/>
          <p:nvPr/>
        </p:nvGrpSpPr>
        <p:grpSpPr>
          <a:xfrm>
            <a:off x="8311520" y="5194433"/>
            <a:ext cx="309740" cy="190838"/>
            <a:chOff x="3668110" y="2448910"/>
            <a:chExt cx="3794234" cy="2165130"/>
          </a:xfrm>
        </p:grpSpPr>
        <p:sp>
          <p:nvSpPr>
            <p:cNvPr id="530" name="Rectangle 529">
              <a:extLst>
                <a:ext uri="{FF2B5EF4-FFF2-40B4-BE49-F238E27FC236}">
                  <a16:creationId xmlns:a16="http://schemas.microsoft.com/office/drawing/2014/main" id="{72425686-3D93-0646-A923-6ADF75485CDC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1" name="Freeform 530">
              <a:extLst>
                <a:ext uri="{FF2B5EF4-FFF2-40B4-BE49-F238E27FC236}">
                  <a16:creationId xmlns:a16="http://schemas.microsoft.com/office/drawing/2014/main" id="{6ADFF160-CF04-7049-A6D4-1C789FDD39AE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32" name="Group 531">
              <a:extLst>
                <a:ext uri="{FF2B5EF4-FFF2-40B4-BE49-F238E27FC236}">
                  <a16:creationId xmlns:a16="http://schemas.microsoft.com/office/drawing/2014/main" id="{AFDD9D33-8D17-F840-A9A5-3807DD3BA314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33" name="Freeform 532">
                <a:extLst>
                  <a:ext uri="{FF2B5EF4-FFF2-40B4-BE49-F238E27FC236}">
                    <a16:creationId xmlns:a16="http://schemas.microsoft.com/office/drawing/2014/main" id="{3AF3452D-972F-6944-8123-ECA4288786DF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4" name="Freeform 533">
                <a:extLst>
                  <a:ext uri="{FF2B5EF4-FFF2-40B4-BE49-F238E27FC236}">
                    <a16:creationId xmlns:a16="http://schemas.microsoft.com/office/drawing/2014/main" id="{BA43E42C-CD9B-1744-BEEC-9E664114AC8E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5" name="Freeform 534">
                <a:extLst>
                  <a:ext uri="{FF2B5EF4-FFF2-40B4-BE49-F238E27FC236}">
                    <a16:creationId xmlns:a16="http://schemas.microsoft.com/office/drawing/2014/main" id="{42EF7BB0-4257-F646-805E-AFBA92B62F9D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6" name="Freeform 535">
                <a:extLst>
                  <a:ext uri="{FF2B5EF4-FFF2-40B4-BE49-F238E27FC236}">
                    <a16:creationId xmlns:a16="http://schemas.microsoft.com/office/drawing/2014/main" id="{95AEC175-56C0-C14B-9DC5-693400B124AB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07" name="Group 406">
            <a:extLst>
              <a:ext uri="{FF2B5EF4-FFF2-40B4-BE49-F238E27FC236}">
                <a16:creationId xmlns:a16="http://schemas.microsoft.com/office/drawing/2014/main" id="{CBD7A282-C22D-714A-88F1-C7D4EDD107F8}"/>
              </a:ext>
            </a:extLst>
          </p:cNvPr>
          <p:cNvGrpSpPr/>
          <p:nvPr/>
        </p:nvGrpSpPr>
        <p:grpSpPr>
          <a:xfrm>
            <a:off x="8439827" y="2812309"/>
            <a:ext cx="353678" cy="168275"/>
            <a:chOff x="7493876" y="2774731"/>
            <a:chExt cx="1481958" cy="894622"/>
          </a:xfrm>
        </p:grpSpPr>
        <p:sp>
          <p:nvSpPr>
            <p:cNvPr id="408" name="Freeform 407">
              <a:extLst>
                <a:ext uri="{FF2B5EF4-FFF2-40B4-BE49-F238E27FC236}">
                  <a16:creationId xmlns:a16="http://schemas.microsoft.com/office/drawing/2014/main" id="{3C206862-9269-EE48-877D-EE261101A443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09" name="Oval 408">
              <a:extLst>
                <a:ext uri="{FF2B5EF4-FFF2-40B4-BE49-F238E27FC236}">
                  <a16:creationId xmlns:a16="http://schemas.microsoft.com/office/drawing/2014/main" id="{9B69A2C6-F31C-E749-B77A-1818B15E1B3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10" name="Group 409">
              <a:extLst>
                <a:ext uri="{FF2B5EF4-FFF2-40B4-BE49-F238E27FC236}">
                  <a16:creationId xmlns:a16="http://schemas.microsoft.com/office/drawing/2014/main" id="{08BE9AB8-F5DA-4D4A-9621-9AB05D691F0C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1" name="Freeform 410">
                <a:extLst>
                  <a:ext uri="{FF2B5EF4-FFF2-40B4-BE49-F238E27FC236}">
                    <a16:creationId xmlns:a16="http://schemas.microsoft.com/office/drawing/2014/main" id="{56E730F0-5BB3-6446-9D5B-82D51B9EDAFB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2" name="Freeform 411">
                <a:extLst>
                  <a:ext uri="{FF2B5EF4-FFF2-40B4-BE49-F238E27FC236}">
                    <a16:creationId xmlns:a16="http://schemas.microsoft.com/office/drawing/2014/main" id="{5BA37E27-2FC6-BA43-8A97-14171CB51FDD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3" name="Freeform 412">
                <a:extLst>
                  <a:ext uri="{FF2B5EF4-FFF2-40B4-BE49-F238E27FC236}">
                    <a16:creationId xmlns:a16="http://schemas.microsoft.com/office/drawing/2014/main" id="{CCB37CB3-304F-6144-85D0-8B420BDD088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4" name="Freeform 413">
                <a:extLst>
                  <a:ext uri="{FF2B5EF4-FFF2-40B4-BE49-F238E27FC236}">
                    <a16:creationId xmlns:a16="http://schemas.microsoft.com/office/drawing/2014/main" id="{BD0CA8E5-A033-834A-A402-E2EFB2FBBFC4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15" name="Group 414">
            <a:extLst>
              <a:ext uri="{FF2B5EF4-FFF2-40B4-BE49-F238E27FC236}">
                <a16:creationId xmlns:a16="http://schemas.microsoft.com/office/drawing/2014/main" id="{F0DE4078-0801-A244-9A82-F7502B8B24A0}"/>
              </a:ext>
            </a:extLst>
          </p:cNvPr>
          <p:cNvGrpSpPr/>
          <p:nvPr/>
        </p:nvGrpSpPr>
        <p:grpSpPr>
          <a:xfrm>
            <a:off x="8050070" y="3965994"/>
            <a:ext cx="354986" cy="175668"/>
            <a:chOff x="7493876" y="2774731"/>
            <a:chExt cx="1481958" cy="894622"/>
          </a:xfrm>
        </p:grpSpPr>
        <p:sp>
          <p:nvSpPr>
            <p:cNvPr id="416" name="Freeform 415">
              <a:extLst>
                <a:ext uri="{FF2B5EF4-FFF2-40B4-BE49-F238E27FC236}">
                  <a16:creationId xmlns:a16="http://schemas.microsoft.com/office/drawing/2014/main" id="{EA784F43-D793-4342-92F3-EBC3632212A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17" name="Oval 416">
              <a:extLst>
                <a:ext uri="{FF2B5EF4-FFF2-40B4-BE49-F238E27FC236}">
                  <a16:creationId xmlns:a16="http://schemas.microsoft.com/office/drawing/2014/main" id="{75841943-4184-5D4E-AAD4-8FEAC9D7330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18" name="Group 417">
              <a:extLst>
                <a:ext uri="{FF2B5EF4-FFF2-40B4-BE49-F238E27FC236}">
                  <a16:creationId xmlns:a16="http://schemas.microsoft.com/office/drawing/2014/main" id="{23FBC748-DCBA-AA41-A6F7-895374D50CD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9" name="Freeform 418">
                <a:extLst>
                  <a:ext uri="{FF2B5EF4-FFF2-40B4-BE49-F238E27FC236}">
                    <a16:creationId xmlns:a16="http://schemas.microsoft.com/office/drawing/2014/main" id="{96DA1F2B-2063-8C40-BF46-086C20D317A7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0" name="Freeform 419">
                <a:extLst>
                  <a:ext uri="{FF2B5EF4-FFF2-40B4-BE49-F238E27FC236}">
                    <a16:creationId xmlns:a16="http://schemas.microsoft.com/office/drawing/2014/main" id="{8A1EF987-02EE-DA4D-8224-02537D5034D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1" name="Freeform 420">
                <a:extLst>
                  <a:ext uri="{FF2B5EF4-FFF2-40B4-BE49-F238E27FC236}">
                    <a16:creationId xmlns:a16="http://schemas.microsoft.com/office/drawing/2014/main" id="{1FC5854A-AF8F-6841-92AD-B18DDAF1E99E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A510FA68-BEB6-B54A-A1D4-984168F85718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55" name="Group 454">
            <a:extLst>
              <a:ext uri="{FF2B5EF4-FFF2-40B4-BE49-F238E27FC236}">
                <a16:creationId xmlns:a16="http://schemas.microsoft.com/office/drawing/2014/main" id="{52B7B73B-1125-084D-8669-C68CC371DDC6}"/>
              </a:ext>
            </a:extLst>
          </p:cNvPr>
          <p:cNvGrpSpPr/>
          <p:nvPr/>
        </p:nvGrpSpPr>
        <p:grpSpPr>
          <a:xfrm>
            <a:off x="10884085" y="3601365"/>
            <a:ext cx="170989" cy="97052"/>
            <a:chOff x="7493876" y="2774731"/>
            <a:chExt cx="1481958" cy="894622"/>
          </a:xfrm>
        </p:grpSpPr>
        <p:sp>
          <p:nvSpPr>
            <p:cNvPr id="456" name="Freeform 455">
              <a:extLst>
                <a:ext uri="{FF2B5EF4-FFF2-40B4-BE49-F238E27FC236}">
                  <a16:creationId xmlns:a16="http://schemas.microsoft.com/office/drawing/2014/main" id="{3196A4F9-B139-4D4B-B210-0318216604FE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57" name="Oval 456">
              <a:extLst>
                <a:ext uri="{FF2B5EF4-FFF2-40B4-BE49-F238E27FC236}">
                  <a16:creationId xmlns:a16="http://schemas.microsoft.com/office/drawing/2014/main" id="{1D1C7F3A-BE45-014B-AF9C-58CA77DA029D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58" name="Group 457">
              <a:extLst>
                <a:ext uri="{FF2B5EF4-FFF2-40B4-BE49-F238E27FC236}">
                  <a16:creationId xmlns:a16="http://schemas.microsoft.com/office/drawing/2014/main" id="{83DFFE47-64E8-F54C-8ABC-E896DA957F0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9" name="Freeform 458">
                <a:extLst>
                  <a:ext uri="{FF2B5EF4-FFF2-40B4-BE49-F238E27FC236}">
                    <a16:creationId xmlns:a16="http://schemas.microsoft.com/office/drawing/2014/main" id="{2A9F0EE2-8F99-EB4D-9331-7AE3BDCBE9C6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0" name="Freeform 459">
                <a:extLst>
                  <a:ext uri="{FF2B5EF4-FFF2-40B4-BE49-F238E27FC236}">
                    <a16:creationId xmlns:a16="http://schemas.microsoft.com/office/drawing/2014/main" id="{2E314A90-8DB8-2A49-8BB6-D51C2DAE9CF7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7D8C0277-204E-2B4D-B954-94739B9DE72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2" name="Freeform 461">
                <a:extLst>
                  <a:ext uri="{FF2B5EF4-FFF2-40B4-BE49-F238E27FC236}">
                    <a16:creationId xmlns:a16="http://schemas.microsoft.com/office/drawing/2014/main" id="{69955D3C-6D1B-EA40-8228-73DF01564152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15" name="Group 614">
            <a:extLst>
              <a:ext uri="{FF2B5EF4-FFF2-40B4-BE49-F238E27FC236}">
                <a16:creationId xmlns:a16="http://schemas.microsoft.com/office/drawing/2014/main" id="{E166183D-5423-4E4A-AD63-A361EDE184C0}"/>
              </a:ext>
            </a:extLst>
          </p:cNvPr>
          <p:cNvGrpSpPr/>
          <p:nvPr/>
        </p:nvGrpSpPr>
        <p:grpSpPr>
          <a:xfrm>
            <a:off x="10410609" y="3496138"/>
            <a:ext cx="353678" cy="198344"/>
            <a:chOff x="7493876" y="2774731"/>
            <a:chExt cx="1481958" cy="894622"/>
          </a:xfrm>
        </p:grpSpPr>
        <p:sp>
          <p:nvSpPr>
            <p:cNvPr id="616" name="Freeform 615">
              <a:extLst>
                <a:ext uri="{FF2B5EF4-FFF2-40B4-BE49-F238E27FC236}">
                  <a16:creationId xmlns:a16="http://schemas.microsoft.com/office/drawing/2014/main" id="{8470D159-2329-7F46-9191-000B96A32C7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17" name="Oval 616">
              <a:extLst>
                <a:ext uri="{FF2B5EF4-FFF2-40B4-BE49-F238E27FC236}">
                  <a16:creationId xmlns:a16="http://schemas.microsoft.com/office/drawing/2014/main" id="{825BDAE5-F4DB-9148-9BC8-0F6F2D1E653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18" name="Group 617">
              <a:extLst>
                <a:ext uri="{FF2B5EF4-FFF2-40B4-BE49-F238E27FC236}">
                  <a16:creationId xmlns:a16="http://schemas.microsoft.com/office/drawing/2014/main" id="{237F0420-A845-064A-97A2-458F63D673CA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19" name="Freeform 618">
                <a:extLst>
                  <a:ext uri="{FF2B5EF4-FFF2-40B4-BE49-F238E27FC236}">
                    <a16:creationId xmlns:a16="http://schemas.microsoft.com/office/drawing/2014/main" id="{D11109B9-8A56-A945-BA04-5A564B10300A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0" name="Freeform 619">
                <a:extLst>
                  <a:ext uri="{FF2B5EF4-FFF2-40B4-BE49-F238E27FC236}">
                    <a16:creationId xmlns:a16="http://schemas.microsoft.com/office/drawing/2014/main" id="{170AB2AC-06DB-034E-A5C4-0C8F62E3BE40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1" name="Freeform 620">
                <a:extLst>
                  <a:ext uri="{FF2B5EF4-FFF2-40B4-BE49-F238E27FC236}">
                    <a16:creationId xmlns:a16="http://schemas.microsoft.com/office/drawing/2014/main" id="{E41AEAC2-F85C-4A4E-B0B9-D5C02217D60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2" name="Freeform 621">
                <a:extLst>
                  <a:ext uri="{FF2B5EF4-FFF2-40B4-BE49-F238E27FC236}">
                    <a16:creationId xmlns:a16="http://schemas.microsoft.com/office/drawing/2014/main" id="{7955A7EE-741F-9740-8344-A2BC817675A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77" name="Group 576">
            <a:extLst>
              <a:ext uri="{FF2B5EF4-FFF2-40B4-BE49-F238E27FC236}">
                <a16:creationId xmlns:a16="http://schemas.microsoft.com/office/drawing/2014/main" id="{C471E59B-7A0B-AE4F-95D6-F76514D2D55A}"/>
              </a:ext>
            </a:extLst>
          </p:cNvPr>
          <p:cNvGrpSpPr/>
          <p:nvPr/>
        </p:nvGrpSpPr>
        <p:grpSpPr>
          <a:xfrm>
            <a:off x="9948724" y="2202292"/>
            <a:ext cx="353678" cy="198344"/>
            <a:chOff x="7493876" y="2774731"/>
            <a:chExt cx="1481958" cy="894622"/>
          </a:xfrm>
        </p:grpSpPr>
        <p:sp>
          <p:nvSpPr>
            <p:cNvPr id="578" name="Freeform 577">
              <a:extLst>
                <a:ext uri="{FF2B5EF4-FFF2-40B4-BE49-F238E27FC236}">
                  <a16:creationId xmlns:a16="http://schemas.microsoft.com/office/drawing/2014/main" id="{8CD016E7-5480-8E4E-94F7-201A1C6046D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79" name="Oval 578">
              <a:extLst>
                <a:ext uri="{FF2B5EF4-FFF2-40B4-BE49-F238E27FC236}">
                  <a16:creationId xmlns:a16="http://schemas.microsoft.com/office/drawing/2014/main" id="{593A573C-B6D6-684E-BA73-8F7F7FA8D57C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80" name="Group 579">
              <a:extLst>
                <a:ext uri="{FF2B5EF4-FFF2-40B4-BE49-F238E27FC236}">
                  <a16:creationId xmlns:a16="http://schemas.microsoft.com/office/drawing/2014/main" id="{2C09AC60-D16C-A948-B25E-01CF60EAAD7B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1" name="Freeform 580">
                <a:extLst>
                  <a:ext uri="{FF2B5EF4-FFF2-40B4-BE49-F238E27FC236}">
                    <a16:creationId xmlns:a16="http://schemas.microsoft.com/office/drawing/2014/main" id="{D9A85682-B6A6-2344-B24D-66A792630B39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2" name="Freeform 581">
                <a:extLst>
                  <a:ext uri="{FF2B5EF4-FFF2-40B4-BE49-F238E27FC236}">
                    <a16:creationId xmlns:a16="http://schemas.microsoft.com/office/drawing/2014/main" id="{52EBCF47-0621-B64C-B884-20683D14D92A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3" name="Freeform 582">
                <a:extLst>
                  <a:ext uri="{FF2B5EF4-FFF2-40B4-BE49-F238E27FC236}">
                    <a16:creationId xmlns:a16="http://schemas.microsoft.com/office/drawing/2014/main" id="{83AAD1CC-D818-A245-9CF9-C4877A62A5D6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4" name="Freeform 583">
                <a:extLst>
                  <a:ext uri="{FF2B5EF4-FFF2-40B4-BE49-F238E27FC236}">
                    <a16:creationId xmlns:a16="http://schemas.microsoft.com/office/drawing/2014/main" id="{51F55DD1-3A8F-0242-A470-690BE99AC688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93" name="Group 592">
            <a:extLst>
              <a:ext uri="{FF2B5EF4-FFF2-40B4-BE49-F238E27FC236}">
                <a16:creationId xmlns:a16="http://schemas.microsoft.com/office/drawing/2014/main" id="{7BF36121-B4F6-2447-9F5B-F29B627F3B2A}"/>
              </a:ext>
            </a:extLst>
          </p:cNvPr>
          <p:cNvGrpSpPr/>
          <p:nvPr/>
        </p:nvGrpSpPr>
        <p:grpSpPr>
          <a:xfrm>
            <a:off x="10527214" y="2613367"/>
            <a:ext cx="353678" cy="198344"/>
            <a:chOff x="7493876" y="2774731"/>
            <a:chExt cx="1481958" cy="894622"/>
          </a:xfrm>
        </p:grpSpPr>
        <p:sp>
          <p:nvSpPr>
            <p:cNvPr id="594" name="Freeform 593">
              <a:extLst>
                <a:ext uri="{FF2B5EF4-FFF2-40B4-BE49-F238E27FC236}">
                  <a16:creationId xmlns:a16="http://schemas.microsoft.com/office/drawing/2014/main" id="{D13949CD-BE6A-5744-98EE-61BE5EE60D4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95" name="Oval 594">
              <a:extLst>
                <a:ext uri="{FF2B5EF4-FFF2-40B4-BE49-F238E27FC236}">
                  <a16:creationId xmlns:a16="http://schemas.microsoft.com/office/drawing/2014/main" id="{F3651F16-DD17-4D47-9A8D-8EFA601CA85B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96" name="Group 595">
              <a:extLst>
                <a:ext uri="{FF2B5EF4-FFF2-40B4-BE49-F238E27FC236}">
                  <a16:creationId xmlns:a16="http://schemas.microsoft.com/office/drawing/2014/main" id="{10CA9012-91B2-A449-8A2E-65BA6061B48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97" name="Freeform 596">
                <a:extLst>
                  <a:ext uri="{FF2B5EF4-FFF2-40B4-BE49-F238E27FC236}">
                    <a16:creationId xmlns:a16="http://schemas.microsoft.com/office/drawing/2014/main" id="{964BBEA0-D220-6747-850B-459388ABF255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8" name="Freeform 597">
                <a:extLst>
                  <a:ext uri="{FF2B5EF4-FFF2-40B4-BE49-F238E27FC236}">
                    <a16:creationId xmlns:a16="http://schemas.microsoft.com/office/drawing/2014/main" id="{ADEC5ED7-ED4C-584D-AB78-AA02A93E9466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9" name="Freeform 598">
                <a:extLst>
                  <a:ext uri="{FF2B5EF4-FFF2-40B4-BE49-F238E27FC236}">
                    <a16:creationId xmlns:a16="http://schemas.microsoft.com/office/drawing/2014/main" id="{F45598BF-44BC-354D-9020-97A874C585BE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0" name="Freeform 599">
                <a:extLst>
                  <a:ext uri="{FF2B5EF4-FFF2-40B4-BE49-F238E27FC236}">
                    <a16:creationId xmlns:a16="http://schemas.microsoft.com/office/drawing/2014/main" id="{3A2BDF5D-2CA0-2145-8059-D8F121D4D324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01" name="Group 600">
            <a:extLst>
              <a:ext uri="{FF2B5EF4-FFF2-40B4-BE49-F238E27FC236}">
                <a16:creationId xmlns:a16="http://schemas.microsoft.com/office/drawing/2014/main" id="{187A607B-CA61-BE46-8032-8E34596E7689}"/>
              </a:ext>
            </a:extLst>
          </p:cNvPr>
          <p:cNvGrpSpPr/>
          <p:nvPr/>
        </p:nvGrpSpPr>
        <p:grpSpPr>
          <a:xfrm>
            <a:off x="10643825" y="2107963"/>
            <a:ext cx="353678" cy="198344"/>
            <a:chOff x="7493876" y="2774731"/>
            <a:chExt cx="1481958" cy="894622"/>
          </a:xfrm>
        </p:grpSpPr>
        <p:sp>
          <p:nvSpPr>
            <p:cNvPr id="602" name="Freeform 601">
              <a:extLst>
                <a:ext uri="{FF2B5EF4-FFF2-40B4-BE49-F238E27FC236}">
                  <a16:creationId xmlns:a16="http://schemas.microsoft.com/office/drawing/2014/main" id="{EB8C3753-6F83-F64B-9439-656B124AA3BD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03" name="Oval 602">
              <a:extLst>
                <a:ext uri="{FF2B5EF4-FFF2-40B4-BE49-F238E27FC236}">
                  <a16:creationId xmlns:a16="http://schemas.microsoft.com/office/drawing/2014/main" id="{F476EE06-2893-8D4D-AF54-92697A0FE8A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04" name="Group 603">
              <a:extLst>
                <a:ext uri="{FF2B5EF4-FFF2-40B4-BE49-F238E27FC236}">
                  <a16:creationId xmlns:a16="http://schemas.microsoft.com/office/drawing/2014/main" id="{5DED3EC9-29B0-8D48-BC37-13731DFE683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05" name="Freeform 604">
                <a:extLst>
                  <a:ext uri="{FF2B5EF4-FFF2-40B4-BE49-F238E27FC236}">
                    <a16:creationId xmlns:a16="http://schemas.microsoft.com/office/drawing/2014/main" id="{D08D678C-613A-3543-B832-EE51616C6931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6" name="Freeform 605">
                <a:extLst>
                  <a:ext uri="{FF2B5EF4-FFF2-40B4-BE49-F238E27FC236}">
                    <a16:creationId xmlns:a16="http://schemas.microsoft.com/office/drawing/2014/main" id="{9EB7819C-4684-3347-AA14-421D743ECB94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7" name="Freeform 606">
                <a:extLst>
                  <a:ext uri="{FF2B5EF4-FFF2-40B4-BE49-F238E27FC236}">
                    <a16:creationId xmlns:a16="http://schemas.microsoft.com/office/drawing/2014/main" id="{F23E654E-4CEA-E346-A508-15310ABC704C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8" name="Freeform 607">
                <a:extLst>
                  <a:ext uri="{FF2B5EF4-FFF2-40B4-BE49-F238E27FC236}">
                    <a16:creationId xmlns:a16="http://schemas.microsoft.com/office/drawing/2014/main" id="{EF443A10-9F41-BB4D-8E65-E94AEE09BDA7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54" name="Group 553">
            <a:extLst>
              <a:ext uri="{FF2B5EF4-FFF2-40B4-BE49-F238E27FC236}">
                <a16:creationId xmlns:a16="http://schemas.microsoft.com/office/drawing/2014/main" id="{7CCD8656-0FD3-B844-BC6C-33CE0577598D}"/>
              </a:ext>
            </a:extLst>
          </p:cNvPr>
          <p:cNvGrpSpPr/>
          <p:nvPr/>
        </p:nvGrpSpPr>
        <p:grpSpPr>
          <a:xfrm>
            <a:off x="9098788" y="3956624"/>
            <a:ext cx="367224" cy="240304"/>
            <a:chOff x="7493876" y="2774731"/>
            <a:chExt cx="1481958" cy="894622"/>
          </a:xfrm>
        </p:grpSpPr>
        <p:sp>
          <p:nvSpPr>
            <p:cNvPr id="555" name="Freeform 554">
              <a:extLst>
                <a:ext uri="{FF2B5EF4-FFF2-40B4-BE49-F238E27FC236}">
                  <a16:creationId xmlns:a16="http://schemas.microsoft.com/office/drawing/2014/main" id="{7CF4B187-63BE-654E-852A-09C69503C97A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56" name="Oval 555">
              <a:extLst>
                <a:ext uri="{FF2B5EF4-FFF2-40B4-BE49-F238E27FC236}">
                  <a16:creationId xmlns:a16="http://schemas.microsoft.com/office/drawing/2014/main" id="{3B5270E4-3067-1643-B96C-CE5CEE09747A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57" name="Group 556">
              <a:extLst>
                <a:ext uri="{FF2B5EF4-FFF2-40B4-BE49-F238E27FC236}">
                  <a16:creationId xmlns:a16="http://schemas.microsoft.com/office/drawing/2014/main" id="{3BECC0F9-CE1F-254B-B04F-1EAA89C59C97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58" name="Freeform 557">
                <a:extLst>
                  <a:ext uri="{FF2B5EF4-FFF2-40B4-BE49-F238E27FC236}">
                    <a16:creationId xmlns:a16="http://schemas.microsoft.com/office/drawing/2014/main" id="{7C55C6EE-4672-4F4F-A2F8-2821804F5944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9" name="Freeform 558">
                <a:extLst>
                  <a:ext uri="{FF2B5EF4-FFF2-40B4-BE49-F238E27FC236}">
                    <a16:creationId xmlns:a16="http://schemas.microsoft.com/office/drawing/2014/main" id="{C3B242E2-FAA3-F340-B7F0-35D87BB6BAA8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0" name="Freeform 559">
                <a:extLst>
                  <a:ext uri="{FF2B5EF4-FFF2-40B4-BE49-F238E27FC236}">
                    <a16:creationId xmlns:a16="http://schemas.microsoft.com/office/drawing/2014/main" id="{87ED7762-177B-454C-AA37-EB518D75B66F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1" name="Freeform 560">
                <a:extLst>
                  <a:ext uri="{FF2B5EF4-FFF2-40B4-BE49-F238E27FC236}">
                    <a16:creationId xmlns:a16="http://schemas.microsoft.com/office/drawing/2014/main" id="{AD88A8A1-4E2B-154E-845D-5419478A1D2E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85" name="Group 584">
            <a:extLst>
              <a:ext uri="{FF2B5EF4-FFF2-40B4-BE49-F238E27FC236}">
                <a16:creationId xmlns:a16="http://schemas.microsoft.com/office/drawing/2014/main" id="{1A0C1583-3B4A-E44D-BB19-B20517502EBD}"/>
              </a:ext>
            </a:extLst>
          </p:cNvPr>
          <p:cNvGrpSpPr/>
          <p:nvPr/>
        </p:nvGrpSpPr>
        <p:grpSpPr>
          <a:xfrm>
            <a:off x="9980126" y="2661565"/>
            <a:ext cx="353678" cy="198344"/>
            <a:chOff x="7493876" y="2774731"/>
            <a:chExt cx="1481958" cy="894622"/>
          </a:xfrm>
        </p:grpSpPr>
        <p:sp>
          <p:nvSpPr>
            <p:cNvPr id="586" name="Freeform 585">
              <a:extLst>
                <a:ext uri="{FF2B5EF4-FFF2-40B4-BE49-F238E27FC236}">
                  <a16:creationId xmlns:a16="http://schemas.microsoft.com/office/drawing/2014/main" id="{196997C3-A7DB-5041-AC08-10F980FB77EC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87" name="Oval 586">
              <a:extLst>
                <a:ext uri="{FF2B5EF4-FFF2-40B4-BE49-F238E27FC236}">
                  <a16:creationId xmlns:a16="http://schemas.microsoft.com/office/drawing/2014/main" id="{5F84A336-003F-D045-8717-1066774A69E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88" name="Group 587">
              <a:extLst>
                <a:ext uri="{FF2B5EF4-FFF2-40B4-BE49-F238E27FC236}">
                  <a16:creationId xmlns:a16="http://schemas.microsoft.com/office/drawing/2014/main" id="{FF876992-AF96-3545-9CEA-A02174E11510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9" name="Freeform 588">
                <a:extLst>
                  <a:ext uri="{FF2B5EF4-FFF2-40B4-BE49-F238E27FC236}">
                    <a16:creationId xmlns:a16="http://schemas.microsoft.com/office/drawing/2014/main" id="{668E6E88-4A46-6C47-A59A-CB9D07441C17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0" name="Freeform 589">
                <a:extLst>
                  <a:ext uri="{FF2B5EF4-FFF2-40B4-BE49-F238E27FC236}">
                    <a16:creationId xmlns:a16="http://schemas.microsoft.com/office/drawing/2014/main" id="{C179B4BA-1D8B-E542-8032-CCB2C08DB973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1" name="Freeform 590">
                <a:extLst>
                  <a:ext uri="{FF2B5EF4-FFF2-40B4-BE49-F238E27FC236}">
                    <a16:creationId xmlns:a16="http://schemas.microsoft.com/office/drawing/2014/main" id="{DCACB29E-ABE8-BA42-AD55-DAF519C17BE7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2" name="Freeform 591">
                <a:extLst>
                  <a:ext uri="{FF2B5EF4-FFF2-40B4-BE49-F238E27FC236}">
                    <a16:creationId xmlns:a16="http://schemas.microsoft.com/office/drawing/2014/main" id="{FD35A0ED-997C-6D46-9D96-FA8D4339826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38" name="Group 537">
            <a:extLst>
              <a:ext uri="{FF2B5EF4-FFF2-40B4-BE49-F238E27FC236}">
                <a16:creationId xmlns:a16="http://schemas.microsoft.com/office/drawing/2014/main" id="{158E5A4C-7065-8643-BDC2-3A235B56FEA4}"/>
              </a:ext>
            </a:extLst>
          </p:cNvPr>
          <p:cNvGrpSpPr/>
          <p:nvPr/>
        </p:nvGrpSpPr>
        <p:grpSpPr>
          <a:xfrm>
            <a:off x="9497138" y="3394032"/>
            <a:ext cx="367224" cy="240304"/>
            <a:chOff x="7493876" y="2774731"/>
            <a:chExt cx="1481958" cy="894622"/>
          </a:xfrm>
        </p:grpSpPr>
        <p:sp>
          <p:nvSpPr>
            <p:cNvPr id="539" name="Freeform 538">
              <a:extLst>
                <a:ext uri="{FF2B5EF4-FFF2-40B4-BE49-F238E27FC236}">
                  <a16:creationId xmlns:a16="http://schemas.microsoft.com/office/drawing/2014/main" id="{CA8EFAEE-3EA1-2A49-A68E-588F301B6928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40" name="Oval 539">
              <a:extLst>
                <a:ext uri="{FF2B5EF4-FFF2-40B4-BE49-F238E27FC236}">
                  <a16:creationId xmlns:a16="http://schemas.microsoft.com/office/drawing/2014/main" id="{7A05A3F9-D6B9-D14C-83C8-6C79F0B6B2CC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41" name="Group 540">
              <a:extLst>
                <a:ext uri="{FF2B5EF4-FFF2-40B4-BE49-F238E27FC236}">
                  <a16:creationId xmlns:a16="http://schemas.microsoft.com/office/drawing/2014/main" id="{8AAC1FAD-B7BA-744A-8599-5670C6B0E776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42" name="Freeform 541">
                <a:extLst>
                  <a:ext uri="{FF2B5EF4-FFF2-40B4-BE49-F238E27FC236}">
                    <a16:creationId xmlns:a16="http://schemas.microsoft.com/office/drawing/2014/main" id="{A016DA82-50DC-224C-84FF-C492EDE01BC1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3" name="Freeform 542">
                <a:extLst>
                  <a:ext uri="{FF2B5EF4-FFF2-40B4-BE49-F238E27FC236}">
                    <a16:creationId xmlns:a16="http://schemas.microsoft.com/office/drawing/2014/main" id="{3D2D51D6-0AC0-9D43-A55C-E94B7DCA77F2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4" name="Freeform 543">
                <a:extLst>
                  <a:ext uri="{FF2B5EF4-FFF2-40B4-BE49-F238E27FC236}">
                    <a16:creationId xmlns:a16="http://schemas.microsoft.com/office/drawing/2014/main" id="{76C27F31-4CE4-1242-9801-166D4F66B5E7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5" name="Freeform 544">
                <a:extLst>
                  <a:ext uri="{FF2B5EF4-FFF2-40B4-BE49-F238E27FC236}">
                    <a16:creationId xmlns:a16="http://schemas.microsoft.com/office/drawing/2014/main" id="{9BC7E87F-2555-8D4C-80CB-0E2F5F4BB0F9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46" name="Group 545">
            <a:extLst>
              <a:ext uri="{FF2B5EF4-FFF2-40B4-BE49-F238E27FC236}">
                <a16:creationId xmlns:a16="http://schemas.microsoft.com/office/drawing/2014/main" id="{4DAC2AB4-F1E4-D740-A4AF-07EE55303854}"/>
              </a:ext>
            </a:extLst>
          </p:cNvPr>
          <p:cNvGrpSpPr/>
          <p:nvPr/>
        </p:nvGrpSpPr>
        <p:grpSpPr>
          <a:xfrm>
            <a:off x="9601554" y="3999763"/>
            <a:ext cx="367224" cy="240304"/>
            <a:chOff x="7493876" y="2774731"/>
            <a:chExt cx="1481958" cy="894622"/>
          </a:xfrm>
        </p:grpSpPr>
        <p:sp>
          <p:nvSpPr>
            <p:cNvPr id="547" name="Freeform 546">
              <a:extLst>
                <a:ext uri="{FF2B5EF4-FFF2-40B4-BE49-F238E27FC236}">
                  <a16:creationId xmlns:a16="http://schemas.microsoft.com/office/drawing/2014/main" id="{23E59006-14B9-C64E-A05E-0BD7C00C4A6F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48" name="Oval 547">
              <a:extLst>
                <a:ext uri="{FF2B5EF4-FFF2-40B4-BE49-F238E27FC236}">
                  <a16:creationId xmlns:a16="http://schemas.microsoft.com/office/drawing/2014/main" id="{2AD17789-C54D-4948-95E6-741F42B1FB2E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49" name="Group 548">
              <a:extLst>
                <a:ext uri="{FF2B5EF4-FFF2-40B4-BE49-F238E27FC236}">
                  <a16:creationId xmlns:a16="http://schemas.microsoft.com/office/drawing/2014/main" id="{278D7FE0-D307-E941-967D-E4145732CEEA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50" name="Freeform 549">
                <a:extLst>
                  <a:ext uri="{FF2B5EF4-FFF2-40B4-BE49-F238E27FC236}">
                    <a16:creationId xmlns:a16="http://schemas.microsoft.com/office/drawing/2014/main" id="{1ADC6420-4AC2-F544-B940-D0A18615CA50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1" name="Freeform 550">
                <a:extLst>
                  <a:ext uri="{FF2B5EF4-FFF2-40B4-BE49-F238E27FC236}">
                    <a16:creationId xmlns:a16="http://schemas.microsoft.com/office/drawing/2014/main" id="{223E40C5-E2E3-3B42-A86A-26D2D130B73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2" name="Freeform 551">
                <a:extLst>
                  <a:ext uri="{FF2B5EF4-FFF2-40B4-BE49-F238E27FC236}">
                    <a16:creationId xmlns:a16="http://schemas.microsoft.com/office/drawing/2014/main" id="{C6AA2152-8609-214A-AE62-E7DFD1A9E72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3" name="Freeform 552">
                <a:extLst>
                  <a:ext uri="{FF2B5EF4-FFF2-40B4-BE49-F238E27FC236}">
                    <a16:creationId xmlns:a16="http://schemas.microsoft.com/office/drawing/2014/main" id="{7CB5E54A-6719-9747-80B7-8D19331BE78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23" name="Group 622">
            <a:extLst>
              <a:ext uri="{FF2B5EF4-FFF2-40B4-BE49-F238E27FC236}">
                <a16:creationId xmlns:a16="http://schemas.microsoft.com/office/drawing/2014/main" id="{EA34A94C-D92D-084C-BFEA-F4C8DF0AD275}"/>
              </a:ext>
            </a:extLst>
          </p:cNvPr>
          <p:cNvGrpSpPr/>
          <p:nvPr/>
        </p:nvGrpSpPr>
        <p:grpSpPr>
          <a:xfrm>
            <a:off x="10375259" y="3992325"/>
            <a:ext cx="353678" cy="198344"/>
            <a:chOff x="7493876" y="2774731"/>
            <a:chExt cx="1481958" cy="894622"/>
          </a:xfrm>
        </p:grpSpPr>
        <p:sp>
          <p:nvSpPr>
            <p:cNvPr id="624" name="Freeform 623">
              <a:extLst>
                <a:ext uri="{FF2B5EF4-FFF2-40B4-BE49-F238E27FC236}">
                  <a16:creationId xmlns:a16="http://schemas.microsoft.com/office/drawing/2014/main" id="{E1E1C6E8-4D60-7F43-BB0E-6D883F10D4A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25" name="Oval 624">
              <a:extLst>
                <a:ext uri="{FF2B5EF4-FFF2-40B4-BE49-F238E27FC236}">
                  <a16:creationId xmlns:a16="http://schemas.microsoft.com/office/drawing/2014/main" id="{50975E36-0C2A-6844-A407-23F033DB4BD2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26" name="Group 625">
              <a:extLst>
                <a:ext uri="{FF2B5EF4-FFF2-40B4-BE49-F238E27FC236}">
                  <a16:creationId xmlns:a16="http://schemas.microsoft.com/office/drawing/2014/main" id="{3F7EBA29-30EF-C741-94EE-735398C6CFA2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27" name="Freeform 626">
                <a:extLst>
                  <a:ext uri="{FF2B5EF4-FFF2-40B4-BE49-F238E27FC236}">
                    <a16:creationId xmlns:a16="http://schemas.microsoft.com/office/drawing/2014/main" id="{B3AD45B5-1F4B-FF4A-843D-9D0629392670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8" name="Freeform 627">
                <a:extLst>
                  <a:ext uri="{FF2B5EF4-FFF2-40B4-BE49-F238E27FC236}">
                    <a16:creationId xmlns:a16="http://schemas.microsoft.com/office/drawing/2014/main" id="{A6F160FF-CBBD-9147-8D0B-92A36BEBF8A3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9" name="Freeform 628">
                <a:extLst>
                  <a:ext uri="{FF2B5EF4-FFF2-40B4-BE49-F238E27FC236}">
                    <a16:creationId xmlns:a16="http://schemas.microsoft.com/office/drawing/2014/main" id="{421F3589-EC70-074A-903F-D618ED6F7896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0" name="Freeform 629">
                <a:extLst>
                  <a:ext uri="{FF2B5EF4-FFF2-40B4-BE49-F238E27FC236}">
                    <a16:creationId xmlns:a16="http://schemas.microsoft.com/office/drawing/2014/main" id="{CEC8DEB8-8E24-2948-9AF6-0F3EF908CD4E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63" name="Group 462">
            <a:extLst>
              <a:ext uri="{FF2B5EF4-FFF2-40B4-BE49-F238E27FC236}">
                <a16:creationId xmlns:a16="http://schemas.microsoft.com/office/drawing/2014/main" id="{A8C4B740-B92E-8942-8EF4-347710C32F2C}"/>
              </a:ext>
            </a:extLst>
          </p:cNvPr>
          <p:cNvGrpSpPr/>
          <p:nvPr/>
        </p:nvGrpSpPr>
        <p:grpSpPr>
          <a:xfrm>
            <a:off x="9247893" y="4775686"/>
            <a:ext cx="393760" cy="218578"/>
            <a:chOff x="7493876" y="2774731"/>
            <a:chExt cx="1481958" cy="894622"/>
          </a:xfrm>
        </p:grpSpPr>
        <p:sp>
          <p:nvSpPr>
            <p:cNvPr id="464" name="Freeform 463">
              <a:extLst>
                <a:ext uri="{FF2B5EF4-FFF2-40B4-BE49-F238E27FC236}">
                  <a16:creationId xmlns:a16="http://schemas.microsoft.com/office/drawing/2014/main" id="{71A9C1C2-E4A0-D74C-8C05-2AD307E7B3ED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65" name="Oval 464">
              <a:extLst>
                <a:ext uri="{FF2B5EF4-FFF2-40B4-BE49-F238E27FC236}">
                  <a16:creationId xmlns:a16="http://schemas.microsoft.com/office/drawing/2014/main" id="{0F366A03-D9E7-9F45-99D3-1CAC10EE2C74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66" name="Group 465">
              <a:extLst>
                <a:ext uri="{FF2B5EF4-FFF2-40B4-BE49-F238E27FC236}">
                  <a16:creationId xmlns:a16="http://schemas.microsoft.com/office/drawing/2014/main" id="{10CB8A50-A713-2549-9F44-B792D2C30CA4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67" name="Freeform 466">
                <a:extLst>
                  <a:ext uri="{FF2B5EF4-FFF2-40B4-BE49-F238E27FC236}">
                    <a16:creationId xmlns:a16="http://schemas.microsoft.com/office/drawing/2014/main" id="{DC4E3153-8354-1145-82FC-C287EF5FE6C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8" name="Freeform 467">
                <a:extLst>
                  <a:ext uri="{FF2B5EF4-FFF2-40B4-BE49-F238E27FC236}">
                    <a16:creationId xmlns:a16="http://schemas.microsoft.com/office/drawing/2014/main" id="{99B3C81B-87BA-1A4F-BCAD-DF0EF9C582C1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9" name="Freeform 468">
                <a:extLst>
                  <a:ext uri="{FF2B5EF4-FFF2-40B4-BE49-F238E27FC236}">
                    <a16:creationId xmlns:a16="http://schemas.microsoft.com/office/drawing/2014/main" id="{DEEA64E4-A29A-E742-B32E-C111E6BF422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0" name="Freeform 469">
                <a:extLst>
                  <a:ext uri="{FF2B5EF4-FFF2-40B4-BE49-F238E27FC236}">
                    <a16:creationId xmlns:a16="http://schemas.microsoft.com/office/drawing/2014/main" id="{43676372-2E7B-9445-80AD-B31686FE67E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47" name="Group 446">
            <a:extLst>
              <a:ext uri="{FF2B5EF4-FFF2-40B4-BE49-F238E27FC236}">
                <a16:creationId xmlns:a16="http://schemas.microsoft.com/office/drawing/2014/main" id="{314E0C43-2359-9440-BEF9-9E1924BED605}"/>
              </a:ext>
            </a:extLst>
          </p:cNvPr>
          <p:cNvGrpSpPr/>
          <p:nvPr/>
        </p:nvGrpSpPr>
        <p:grpSpPr>
          <a:xfrm>
            <a:off x="10925982" y="4369125"/>
            <a:ext cx="228295" cy="120400"/>
            <a:chOff x="7493876" y="2774731"/>
            <a:chExt cx="1481958" cy="894622"/>
          </a:xfrm>
        </p:grpSpPr>
        <p:sp>
          <p:nvSpPr>
            <p:cNvPr id="448" name="Freeform 447">
              <a:extLst>
                <a:ext uri="{FF2B5EF4-FFF2-40B4-BE49-F238E27FC236}">
                  <a16:creationId xmlns:a16="http://schemas.microsoft.com/office/drawing/2014/main" id="{9737FFD7-2DCB-A148-A405-977351501C2B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9739DB09-38E5-A347-93BF-13C80AD8453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50" name="Group 449">
              <a:extLst>
                <a:ext uri="{FF2B5EF4-FFF2-40B4-BE49-F238E27FC236}">
                  <a16:creationId xmlns:a16="http://schemas.microsoft.com/office/drawing/2014/main" id="{04079280-378E-384D-9681-BF41B82BF6CB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914AA044-3657-1448-A5E9-2F003DC03F6B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2" name="Freeform 451">
                <a:extLst>
                  <a:ext uri="{FF2B5EF4-FFF2-40B4-BE49-F238E27FC236}">
                    <a16:creationId xmlns:a16="http://schemas.microsoft.com/office/drawing/2014/main" id="{29FDF0B8-7E9A-1F4D-8C99-CE1C68A1345F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3" name="Freeform 452">
                <a:extLst>
                  <a:ext uri="{FF2B5EF4-FFF2-40B4-BE49-F238E27FC236}">
                    <a16:creationId xmlns:a16="http://schemas.microsoft.com/office/drawing/2014/main" id="{49A96193-2E73-4C43-843C-2C8C4DCEE478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F5358318-953E-E249-9021-E0B5DF66E3B3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785" name="Group 784">
            <a:extLst>
              <a:ext uri="{FF2B5EF4-FFF2-40B4-BE49-F238E27FC236}">
                <a16:creationId xmlns:a16="http://schemas.microsoft.com/office/drawing/2014/main" id="{91E02B81-5B35-4545-A954-B7E923AB7286}"/>
              </a:ext>
            </a:extLst>
          </p:cNvPr>
          <p:cNvGrpSpPr/>
          <p:nvPr/>
        </p:nvGrpSpPr>
        <p:grpSpPr>
          <a:xfrm>
            <a:off x="7439074" y="2356613"/>
            <a:ext cx="534987" cy="407988"/>
            <a:chOff x="7432700" y="2327293"/>
            <a:chExt cx="534987" cy="407988"/>
          </a:xfrm>
        </p:grpSpPr>
        <p:pic>
          <p:nvPicPr>
            <p:cNvPr id="73" name="Picture 1017" descr="antenna_stylized">
              <a:extLst>
                <a:ext uri="{FF2B5EF4-FFF2-40B4-BE49-F238E27FC236}">
                  <a16:creationId xmlns:a16="http://schemas.microsoft.com/office/drawing/2014/main" id="{27A537F5-5D99-BF4C-9B11-E9782673F1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32700" y="2327293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4" name="Picture 1018" descr="laptop_keyboard">
              <a:extLst>
                <a:ext uri="{FF2B5EF4-FFF2-40B4-BE49-F238E27FC236}">
                  <a16:creationId xmlns:a16="http://schemas.microsoft.com/office/drawing/2014/main" id="{7087B8D0-FFCB-0746-A889-28909002C2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458407" y="2575770"/>
              <a:ext cx="437221" cy="159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5" name="Freeform 1019">
              <a:extLst>
                <a:ext uri="{FF2B5EF4-FFF2-40B4-BE49-F238E27FC236}">
                  <a16:creationId xmlns:a16="http://schemas.microsoft.com/office/drawing/2014/main" id="{7C75BC30-0808-D44D-AF7A-A72B4A529E5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3304" y="2420984"/>
              <a:ext cx="351919" cy="208167"/>
            </a:xfrm>
            <a:custGeom>
              <a:avLst/>
              <a:gdLst>
                <a:gd name="T0" fmla="*/ 775798119 w 2982"/>
                <a:gd name="T1" fmla="*/ 0 h 2442"/>
                <a:gd name="T2" fmla="*/ 0 w 2982"/>
                <a:gd name="T3" fmla="*/ 211226083 h 2442"/>
                <a:gd name="T4" fmla="*/ 2147483646 w 2982"/>
                <a:gd name="T5" fmla="*/ 263880059 h 2442"/>
                <a:gd name="T6" fmla="*/ 2147483646 w 2982"/>
                <a:gd name="T7" fmla="*/ 52653891 h 2442"/>
                <a:gd name="T8" fmla="*/ 775798119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76" name="Picture 1020" descr="screen">
              <a:extLst>
                <a:ext uri="{FF2B5EF4-FFF2-40B4-BE49-F238E27FC236}">
                  <a16:creationId xmlns:a16="http://schemas.microsoft.com/office/drawing/2014/main" id="{2D732B7A-74CB-D547-ADB5-C721526D5E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637" y="2426338"/>
              <a:ext cx="319785" cy="189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7" name="Freeform 1021">
              <a:extLst>
                <a:ext uri="{FF2B5EF4-FFF2-40B4-BE49-F238E27FC236}">
                  <a16:creationId xmlns:a16="http://schemas.microsoft.com/office/drawing/2014/main" id="{FBD1A429-9B8F-F940-AD09-4638CC3167E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7378" y="2414843"/>
              <a:ext cx="298167" cy="38736"/>
            </a:xfrm>
            <a:custGeom>
              <a:avLst/>
              <a:gdLst>
                <a:gd name="T0" fmla="*/ 193616298 w 2528"/>
                <a:gd name="T1" fmla="*/ 0 h 455"/>
                <a:gd name="T2" fmla="*/ 2147483646 w 2528"/>
                <a:gd name="T3" fmla="*/ 52445139 h 455"/>
                <a:gd name="T4" fmla="*/ 2147483646 w 2528"/>
                <a:gd name="T5" fmla="*/ 52445139 h 455"/>
                <a:gd name="T6" fmla="*/ 0 w 2528"/>
                <a:gd name="T7" fmla="*/ 52445139 h 455"/>
                <a:gd name="T8" fmla="*/ 193616298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Freeform 1022">
              <a:extLst>
                <a:ext uri="{FF2B5EF4-FFF2-40B4-BE49-F238E27FC236}">
                  <a16:creationId xmlns:a16="http://schemas.microsoft.com/office/drawing/2014/main" id="{376C8B48-3441-F643-B92D-5DC759EDA1B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0188" y="2414528"/>
              <a:ext cx="82770" cy="161243"/>
            </a:xfrm>
            <a:custGeom>
              <a:avLst/>
              <a:gdLst>
                <a:gd name="T0" fmla="*/ 773664160 w 702"/>
                <a:gd name="T1" fmla="*/ 0 h 1893"/>
                <a:gd name="T2" fmla="*/ 0 w 702"/>
                <a:gd name="T3" fmla="*/ 210739916 h 1893"/>
                <a:gd name="T4" fmla="*/ 193416040 w 702"/>
                <a:gd name="T5" fmla="*/ 210739916 h 1893"/>
                <a:gd name="T6" fmla="*/ 967080200 w 702"/>
                <a:gd name="T7" fmla="*/ 52529017 h 1893"/>
                <a:gd name="T8" fmla="*/ 773664160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Freeform 1023">
              <a:extLst>
                <a:ext uri="{FF2B5EF4-FFF2-40B4-BE49-F238E27FC236}">
                  <a16:creationId xmlns:a16="http://schemas.microsoft.com/office/drawing/2014/main" id="{4DFECD03-4AF0-1342-8138-6CEC8249A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205" y="2443344"/>
              <a:ext cx="89197" cy="186122"/>
            </a:xfrm>
            <a:custGeom>
              <a:avLst/>
              <a:gdLst>
                <a:gd name="T0" fmla="*/ 969024527 w 756"/>
                <a:gd name="T1" fmla="*/ 0 h 2184"/>
                <a:gd name="T2" fmla="*/ 193802074 w 756"/>
                <a:gd name="T3" fmla="*/ 263660221 h 2184"/>
                <a:gd name="T4" fmla="*/ 0 w 756"/>
                <a:gd name="T5" fmla="*/ 263660221 h 2184"/>
                <a:gd name="T6" fmla="*/ 775222454 w 756"/>
                <a:gd name="T7" fmla="*/ 52610059 h 2184"/>
                <a:gd name="T8" fmla="*/ 969024527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Freeform 1024">
              <a:extLst>
                <a:ext uri="{FF2B5EF4-FFF2-40B4-BE49-F238E27FC236}">
                  <a16:creationId xmlns:a16="http://schemas.microsoft.com/office/drawing/2014/main" id="{8AA57D4B-3E9B-994B-AF13-DB646178B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214" y="2567582"/>
              <a:ext cx="327185" cy="62828"/>
            </a:xfrm>
            <a:custGeom>
              <a:avLst/>
              <a:gdLst>
                <a:gd name="T0" fmla="*/ 193829444 w 2773"/>
                <a:gd name="T1" fmla="*/ 0 h 738"/>
                <a:gd name="T2" fmla="*/ 0 w 2773"/>
                <a:gd name="T3" fmla="*/ 52443587 h 738"/>
                <a:gd name="T4" fmla="*/ 2147483646 w 2773"/>
                <a:gd name="T5" fmla="*/ 104894411 h 738"/>
                <a:gd name="T6" fmla="*/ 2147483646 w 2773"/>
                <a:gd name="T7" fmla="*/ 52443587 h 738"/>
                <a:gd name="T8" fmla="*/ 193829444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 1025">
              <a:extLst>
                <a:ext uri="{FF2B5EF4-FFF2-40B4-BE49-F238E27FC236}">
                  <a16:creationId xmlns:a16="http://schemas.microsoft.com/office/drawing/2014/main" id="{59DA24E7-1981-0E44-8060-2B7CE58EB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4138" y="2444918"/>
              <a:ext cx="83549" cy="186909"/>
            </a:xfrm>
            <a:custGeom>
              <a:avLst/>
              <a:gdLst>
                <a:gd name="T0" fmla="*/ 2147483646 w 637"/>
                <a:gd name="T1" fmla="*/ 0 h 1659"/>
                <a:gd name="T2" fmla="*/ 2147483646 w 637"/>
                <a:gd name="T3" fmla="*/ 0 h 1659"/>
                <a:gd name="T4" fmla="*/ 295581541 w 637"/>
                <a:gd name="T5" fmla="*/ 2147483646 h 1659"/>
                <a:gd name="T6" fmla="*/ 0 w 637"/>
                <a:gd name="T7" fmla="*/ 2147483646 h 1659"/>
                <a:gd name="T8" fmla="*/ 214748364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Freeform 1026">
              <a:extLst>
                <a:ext uri="{FF2B5EF4-FFF2-40B4-BE49-F238E27FC236}">
                  <a16:creationId xmlns:a16="http://schemas.microsoft.com/office/drawing/2014/main" id="{DB3D3129-2B70-5643-96C2-83638DE57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603" y="2575928"/>
              <a:ext cx="290961" cy="62041"/>
            </a:xfrm>
            <a:custGeom>
              <a:avLst/>
              <a:gdLst>
                <a:gd name="T0" fmla="*/ 0 w 2216"/>
                <a:gd name="T1" fmla="*/ 0 h 550"/>
                <a:gd name="T2" fmla="*/ 296523134 w 2216"/>
                <a:gd name="T3" fmla="*/ 324379338 h 550"/>
                <a:gd name="T4" fmla="*/ 2147483646 w 2216"/>
                <a:gd name="T5" fmla="*/ 2147483646 h 550"/>
                <a:gd name="T6" fmla="*/ 2147483646 w 2216"/>
                <a:gd name="T7" fmla="*/ 2147483646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83" name="Group 1027">
              <a:extLst>
                <a:ext uri="{FF2B5EF4-FFF2-40B4-BE49-F238E27FC236}">
                  <a16:creationId xmlns:a16="http://schemas.microsoft.com/office/drawing/2014/main" id="{8C6DEC60-5C97-D546-9977-EBD182221DD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94735" y="2642220"/>
              <a:ext cx="98740" cy="36846"/>
              <a:chOff x="1740" y="2642"/>
              <a:chExt cx="752" cy="327"/>
            </a:xfrm>
          </p:grpSpPr>
          <p:sp>
            <p:nvSpPr>
              <p:cNvPr id="169" name="Freeform 1028">
                <a:extLst>
                  <a:ext uri="{FF2B5EF4-FFF2-40B4-BE49-F238E27FC236}">
                    <a16:creationId xmlns:a16="http://schemas.microsoft.com/office/drawing/2014/main" id="{5D16627E-DE34-BC4F-9513-7A7D4707F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0" name="Freeform 1029">
                <a:extLst>
                  <a:ext uri="{FF2B5EF4-FFF2-40B4-BE49-F238E27FC236}">
                    <a16:creationId xmlns:a16="http://schemas.microsoft.com/office/drawing/2014/main" id="{D8D65D68-18A4-E54D-8916-1DEF36844C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1" name="Freeform 1030">
                <a:extLst>
                  <a:ext uri="{FF2B5EF4-FFF2-40B4-BE49-F238E27FC236}">
                    <a16:creationId xmlns:a16="http://schemas.microsoft.com/office/drawing/2014/main" id="{3C79D147-9974-F341-96E9-F9AD19F140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2" name="Freeform 1031">
                <a:extLst>
                  <a:ext uri="{FF2B5EF4-FFF2-40B4-BE49-F238E27FC236}">
                    <a16:creationId xmlns:a16="http://schemas.microsoft.com/office/drawing/2014/main" id="{5E0CE9D2-21FD-2644-9691-743CC3E130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3" name="Freeform 1032">
                <a:extLst>
                  <a:ext uri="{FF2B5EF4-FFF2-40B4-BE49-F238E27FC236}">
                    <a16:creationId xmlns:a16="http://schemas.microsoft.com/office/drawing/2014/main" id="{5691098F-1432-0D44-8573-312C3A566A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4" name="Freeform 1033">
                <a:extLst>
                  <a:ext uri="{FF2B5EF4-FFF2-40B4-BE49-F238E27FC236}">
                    <a16:creationId xmlns:a16="http://schemas.microsoft.com/office/drawing/2014/main" id="{2D4A77A2-D0F1-164A-A67D-A509543869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4" name="Freeform 1034">
              <a:extLst>
                <a:ext uri="{FF2B5EF4-FFF2-40B4-BE49-F238E27FC236}">
                  <a16:creationId xmlns:a16="http://schemas.microsoft.com/office/drawing/2014/main" id="{A283BD8E-0AD2-B743-8237-483C3A6A6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3780" y="2647731"/>
              <a:ext cx="119578" cy="80936"/>
            </a:xfrm>
            <a:custGeom>
              <a:avLst/>
              <a:gdLst>
                <a:gd name="T0" fmla="*/ 213221464 w 990"/>
                <a:gd name="T1" fmla="*/ 1090686587 h 792"/>
                <a:gd name="T2" fmla="*/ 1915477586 w 990"/>
                <a:gd name="T3" fmla="*/ 0 h 792"/>
                <a:gd name="T4" fmla="*/ 1915477586 w 990"/>
                <a:gd name="T5" fmla="*/ 108859840 h 792"/>
                <a:gd name="T6" fmla="*/ 0 w 990"/>
                <a:gd name="T7" fmla="*/ 1090686587 h 792"/>
                <a:gd name="T8" fmla="*/ 213221464 w 990"/>
                <a:gd name="T9" fmla="*/ 1090686587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5" name="Freeform 1035">
              <a:extLst>
                <a:ext uri="{FF2B5EF4-FFF2-40B4-BE49-F238E27FC236}">
                  <a16:creationId xmlns:a16="http://schemas.microsoft.com/office/drawing/2014/main" id="{AA215C2D-4069-DE48-884E-A1816F7D4D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602" y="2654187"/>
              <a:ext cx="305957" cy="73850"/>
            </a:xfrm>
            <a:custGeom>
              <a:avLst/>
              <a:gdLst>
                <a:gd name="T0" fmla="*/ 213486572 w 2532"/>
                <a:gd name="T1" fmla="*/ 0 h 723"/>
                <a:gd name="T2" fmla="*/ 213486572 w 2532"/>
                <a:gd name="T3" fmla="*/ 0 h 723"/>
                <a:gd name="T4" fmla="*/ 2147483646 w 2532"/>
                <a:gd name="T5" fmla="*/ 979380008 h 723"/>
                <a:gd name="T6" fmla="*/ 2147483646 w 2532"/>
                <a:gd name="T7" fmla="*/ 1088085165 h 723"/>
                <a:gd name="T8" fmla="*/ 0 w 2532"/>
                <a:gd name="T9" fmla="*/ 108705259 h 723"/>
                <a:gd name="T10" fmla="*/ 21348657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Freeform 1036">
              <a:extLst>
                <a:ext uri="{FF2B5EF4-FFF2-40B4-BE49-F238E27FC236}">
                  <a16:creationId xmlns:a16="http://schemas.microsoft.com/office/drawing/2014/main" id="{421821F5-5AD5-4D4E-A4F9-5D46E41A4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797" y="2640645"/>
              <a:ext cx="3311" cy="14959"/>
            </a:xfrm>
            <a:custGeom>
              <a:avLst/>
              <a:gdLst>
                <a:gd name="T0" fmla="*/ 262278191 w 26"/>
                <a:gd name="T1" fmla="*/ 107489981 h 147"/>
                <a:gd name="T2" fmla="*/ 262278191 w 26"/>
                <a:gd name="T3" fmla="*/ 214969480 h 147"/>
                <a:gd name="T4" fmla="*/ 0 w 26"/>
                <a:gd name="T5" fmla="*/ 214969480 h 147"/>
                <a:gd name="T6" fmla="*/ 262278191 w 26"/>
                <a:gd name="T7" fmla="*/ 0 h 147"/>
                <a:gd name="T8" fmla="*/ 262278191 w 26"/>
                <a:gd name="T9" fmla="*/ 10748998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 1037">
              <a:extLst>
                <a:ext uri="{FF2B5EF4-FFF2-40B4-BE49-F238E27FC236}">
                  <a16:creationId xmlns:a16="http://schemas.microsoft.com/office/drawing/2014/main" id="{499D2FC7-7022-A944-98B2-E74E9B2E5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992" y="2579707"/>
              <a:ext cx="142170" cy="61883"/>
            </a:xfrm>
            <a:custGeom>
              <a:avLst/>
              <a:gdLst>
                <a:gd name="T0" fmla="*/ 2136125890 w 1176"/>
                <a:gd name="T1" fmla="*/ 0 h 606"/>
                <a:gd name="T2" fmla="*/ 0 w 1176"/>
                <a:gd name="T3" fmla="*/ 870000945 h 606"/>
                <a:gd name="T4" fmla="*/ 213789467 w 1176"/>
                <a:gd name="T5" fmla="*/ 870000945 h 606"/>
                <a:gd name="T6" fmla="*/ 2136125890 w 1176"/>
                <a:gd name="T7" fmla="*/ 108617123 h 606"/>
                <a:gd name="T8" fmla="*/ 2136125890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Freeform 1038">
              <a:extLst>
                <a:ext uri="{FF2B5EF4-FFF2-40B4-BE49-F238E27FC236}">
                  <a16:creationId xmlns:a16="http://schemas.microsoft.com/office/drawing/2014/main" id="{37918171-6E71-A846-A2B5-7C65DD745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8535" y="2643795"/>
              <a:ext cx="290182" cy="71016"/>
            </a:xfrm>
            <a:custGeom>
              <a:avLst/>
              <a:gdLst>
                <a:gd name="T0" fmla="*/ 173112702 w 2532"/>
                <a:gd name="T1" fmla="*/ 0 h 723"/>
                <a:gd name="T2" fmla="*/ 173112702 w 2532"/>
                <a:gd name="T3" fmla="*/ 0 h 723"/>
                <a:gd name="T4" fmla="*/ 2069773885 w 2532"/>
                <a:gd name="T5" fmla="*/ 558173482 h 723"/>
                <a:gd name="T6" fmla="*/ 2069773885 w 2532"/>
                <a:gd name="T7" fmla="*/ 558173482 h 723"/>
                <a:gd name="T8" fmla="*/ 0 w 2532"/>
                <a:gd name="T9" fmla="*/ 92871346 h 723"/>
                <a:gd name="T10" fmla="*/ 17311270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Freeform 1039">
              <a:extLst>
                <a:ext uri="{FF2B5EF4-FFF2-40B4-BE49-F238E27FC236}">
                  <a16:creationId xmlns:a16="http://schemas.microsoft.com/office/drawing/2014/main" id="{68ECFF60-AA48-2D4C-9A67-90DB18F81D4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7758327" y="2638756"/>
              <a:ext cx="118410" cy="73535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962694895 h 723"/>
                <a:gd name="T6" fmla="*/ 0 w 2532"/>
                <a:gd name="T7" fmla="*/ 962694895 h 723"/>
                <a:gd name="T8" fmla="*/ 0 w 2532"/>
                <a:gd name="T9" fmla="*/ 107314314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40" name="Group 739">
            <a:extLst>
              <a:ext uri="{FF2B5EF4-FFF2-40B4-BE49-F238E27FC236}">
                <a16:creationId xmlns:a16="http://schemas.microsoft.com/office/drawing/2014/main" id="{504BAA5F-BBD8-8242-BC48-7D0E761F340A}"/>
              </a:ext>
            </a:extLst>
          </p:cNvPr>
          <p:cNvGrpSpPr/>
          <p:nvPr/>
        </p:nvGrpSpPr>
        <p:grpSpPr>
          <a:xfrm>
            <a:off x="8637781" y="2319727"/>
            <a:ext cx="530702" cy="478009"/>
            <a:chOff x="8631407" y="2290407"/>
            <a:chExt cx="530702" cy="478009"/>
          </a:xfrm>
        </p:grpSpPr>
        <p:pic>
          <p:nvPicPr>
            <p:cNvPr id="110" name="Picture 568" descr="light2.png">
              <a:extLst>
                <a:ext uri="{FF2B5EF4-FFF2-40B4-BE49-F238E27FC236}">
                  <a16:creationId xmlns:a16="http://schemas.microsoft.com/office/drawing/2014/main" id="{D96B693D-26FC-E443-A112-C4AFFE90DC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8825293" y="2362969"/>
              <a:ext cx="92772" cy="4054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1" name="Picture 1017" descr="antenna_stylized">
              <a:extLst>
                <a:ext uri="{FF2B5EF4-FFF2-40B4-BE49-F238E27FC236}">
                  <a16:creationId xmlns:a16="http://schemas.microsoft.com/office/drawing/2014/main" id="{F4E4C4C0-89A6-D74D-B25C-228CE5BC1D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31407" y="2290407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86" name="Group 785">
            <a:extLst>
              <a:ext uri="{FF2B5EF4-FFF2-40B4-BE49-F238E27FC236}">
                <a16:creationId xmlns:a16="http://schemas.microsoft.com/office/drawing/2014/main" id="{46F998A3-3B85-214A-927A-3BF067B7C2A0}"/>
              </a:ext>
            </a:extLst>
          </p:cNvPr>
          <p:cNvGrpSpPr/>
          <p:nvPr/>
        </p:nvGrpSpPr>
        <p:grpSpPr>
          <a:xfrm>
            <a:off x="8499539" y="2059124"/>
            <a:ext cx="849312" cy="226109"/>
            <a:chOff x="8493165" y="2029804"/>
            <a:chExt cx="849312" cy="226109"/>
          </a:xfrm>
        </p:grpSpPr>
        <p:pic>
          <p:nvPicPr>
            <p:cNvPr id="48" name="Picture 603" descr="car_icon_small">
              <a:extLst>
                <a:ext uri="{FF2B5EF4-FFF2-40B4-BE49-F238E27FC236}">
                  <a16:creationId xmlns:a16="http://schemas.microsoft.com/office/drawing/2014/main" id="{147E2796-D425-6645-93B3-B97E69B146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93165" y="2087638"/>
              <a:ext cx="849312" cy="168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2" name="Picture 1017" descr="antenna_stylized">
              <a:extLst>
                <a:ext uri="{FF2B5EF4-FFF2-40B4-BE49-F238E27FC236}">
                  <a16:creationId xmlns:a16="http://schemas.microsoft.com/office/drawing/2014/main" id="{F0886BE8-9B0B-F046-92AA-1AC818378E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04645" y="2029804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93351559-0D4C-F04C-928E-5CDA57B5EB47}"/>
              </a:ext>
            </a:extLst>
          </p:cNvPr>
          <p:cNvGrpSpPr/>
          <p:nvPr/>
        </p:nvGrpSpPr>
        <p:grpSpPr>
          <a:xfrm>
            <a:off x="7493518" y="3325424"/>
            <a:ext cx="857739" cy="583764"/>
            <a:chOff x="7487144" y="3296104"/>
            <a:chExt cx="857739" cy="583764"/>
          </a:xfrm>
        </p:grpSpPr>
        <p:grpSp>
          <p:nvGrpSpPr>
            <p:cNvPr id="792" name="Group 791">
              <a:extLst>
                <a:ext uri="{FF2B5EF4-FFF2-40B4-BE49-F238E27FC236}">
                  <a16:creationId xmlns:a16="http://schemas.microsoft.com/office/drawing/2014/main" id="{084B6293-559E-5D43-AF2B-4CB5E09EC6C5}"/>
                </a:ext>
              </a:extLst>
            </p:cNvPr>
            <p:cNvGrpSpPr/>
            <p:nvPr/>
          </p:nvGrpSpPr>
          <p:grpSpPr>
            <a:xfrm>
              <a:off x="7487144" y="3389820"/>
              <a:ext cx="350807" cy="305517"/>
              <a:chOff x="7487144" y="3389820"/>
              <a:chExt cx="350807" cy="305517"/>
            </a:xfrm>
          </p:grpSpPr>
          <p:pic>
            <p:nvPicPr>
              <p:cNvPr id="91" name="Picture 1115" descr="antenna_stylized">
                <a:extLst>
                  <a:ext uri="{FF2B5EF4-FFF2-40B4-BE49-F238E27FC236}">
                    <a16:creationId xmlns:a16="http://schemas.microsoft.com/office/drawing/2014/main" id="{1821BC3E-6137-D844-92B9-4BA4CFF41F6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87144" y="3389820"/>
                <a:ext cx="347997" cy="1675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92" name="Picture 1116" descr="laptop_keyboard">
                <a:extLst>
                  <a:ext uri="{FF2B5EF4-FFF2-40B4-BE49-F238E27FC236}">
                    <a16:creationId xmlns:a16="http://schemas.microsoft.com/office/drawing/2014/main" id="{7F05CE3B-E67B-1B40-9D5B-2914F0B9BFB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09064" flipH="1">
                <a:off x="7504001" y="3575889"/>
                <a:ext cx="286699" cy="1194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3" name="Freeform 1117">
                <a:extLst>
                  <a:ext uri="{FF2B5EF4-FFF2-40B4-BE49-F238E27FC236}">
                    <a16:creationId xmlns:a16="http://schemas.microsoft.com/office/drawing/2014/main" id="{B52A07C5-D801-5B41-BD20-C20958925D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9014" y="3459979"/>
                <a:ext cx="230764" cy="155883"/>
              </a:xfrm>
              <a:custGeom>
                <a:avLst/>
                <a:gdLst>
                  <a:gd name="T0" fmla="*/ 143665061 w 2982"/>
                  <a:gd name="T1" fmla="*/ 0 h 2442"/>
                  <a:gd name="T2" fmla="*/ 0 w 2982"/>
                  <a:gd name="T3" fmla="*/ 66329557 h 2442"/>
                  <a:gd name="T4" fmla="*/ 573719931 w 2982"/>
                  <a:gd name="T5" fmla="*/ 82975142 h 2442"/>
                  <a:gd name="T6" fmla="*/ 717384993 w 2982"/>
                  <a:gd name="T7" fmla="*/ 16645585 h 2442"/>
                  <a:gd name="T8" fmla="*/ 143665061 w 2982"/>
                  <a:gd name="T9" fmla="*/ 0 h 24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82"/>
                  <a:gd name="T16" fmla="*/ 0 h 2442"/>
                  <a:gd name="T17" fmla="*/ 2982 w 2982"/>
                  <a:gd name="T18" fmla="*/ 2442 h 24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82" h="2442">
                    <a:moveTo>
                      <a:pt x="540" y="0"/>
                    </a:moveTo>
                    <a:lnTo>
                      <a:pt x="0" y="1734"/>
                    </a:lnTo>
                    <a:lnTo>
                      <a:pt x="2394" y="2442"/>
                    </a:lnTo>
                    <a:lnTo>
                      <a:pt x="2982" y="318"/>
                    </a:lnTo>
                    <a:lnTo>
                      <a:pt x="540" y="0"/>
                    </a:ln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94" name="Picture 1118" descr="screen">
                <a:extLst>
                  <a:ext uri="{FF2B5EF4-FFF2-40B4-BE49-F238E27FC236}">
                    <a16:creationId xmlns:a16="http://schemas.microsoft.com/office/drawing/2014/main" id="{2EA30B4E-5447-0340-8DAD-349A843F2AC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610380" y="3463988"/>
                <a:ext cx="209692" cy="1418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5" name="Freeform 1119">
                <a:extLst>
                  <a:ext uri="{FF2B5EF4-FFF2-40B4-BE49-F238E27FC236}">
                    <a16:creationId xmlns:a16="http://schemas.microsoft.com/office/drawing/2014/main" id="{1137F6C6-A7C9-9A4D-BCE3-048DB90EF7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41029" y="3455381"/>
                <a:ext cx="195517" cy="29007"/>
              </a:xfrm>
              <a:custGeom>
                <a:avLst/>
                <a:gdLst>
                  <a:gd name="T0" fmla="*/ 35620212 w 2528"/>
                  <a:gd name="T1" fmla="*/ 0 h 455"/>
                  <a:gd name="T2" fmla="*/ 608343257 w 2528"/>
                  <a:gd name="T3" fmla="*/ 16582250 h 455"/>
                  <a:gd name="T4" fmla="*/ 572256449 w 2528"/>
                  <a:gd name="T5" fmla="*/ 16582250 h 455"/>
                  <a:gd name="T6" fmla="*/ 0 w 2528"/>
                  <a:gd name="T7" fmla="*/ 16582250 h 455"/>
                  <a:gd name="T8" fmla="*/ 35620212 w 2528"/>
                  <a:gd name="T9" fmla="*/ 0 h 45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28"/>
                  <a:gd name="T16" fmla="*/ 0 h 455"/>
                  <a:gd name="T17" fmla="*/ 2528 w 2528"/>
                  <a:gd name="T18" fmla="*/ 455 h 45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28" h="455">
                    <a:moveTo>
                      <a:pt x="14" y="0"/>
                    </a:moveTo>
                    <a:lnTo>
                      <a:pt x="2528" y="341"/>
                    </a:lnTo>
                    <a:lnTo>
                      <a:pt x="2480" y="455"/>
                    </a:lnTo>
                    <a:lnTo>
                      <a:pt x="0" y="86"/>
                    </a:lnTo>
                    <a:lnTo>
                      <a:pt x="14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EAEAEA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 1120">
                <a:extLst>
                  <a:ext uri="{FF2B5EF4-FFF2-40B4-BE49-F238E27FC236}">
                    <a16:creationId xmlns:a16="http://schemas.microsoft.com/office/drawing/2014/main" id="{7A0060E2-767D-1545-8656-29ED1A4712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6971" y="3455145"/>
                <a:ext cx="54275" cy="120745"/>
              </a:xfrm>
              <a:custGeom>
                <a:avLst/>
                <a:gdLst>
                  <a:gd name="T0" fmla="*/ 142804406 w 702"/>
                  <a:gd name="T1" fmla="*/ 0 h 1893"/>
                  <a:gd name="T2" fmla="*/ 0 w 702"/>
                  <a:gd name="T3" fmla="*/ 66174575 h 1893"/>
                  <a:gd name="T4" fmla="*/ 35584530 w 702"/>
                  <a:gd name="T5" fmla="*/ 66174575 h 1893"/>
                  <a:gd name="T6" fmla="*/ 178855222 w 702"/>
                  <a:gd name="T7" fmla="*/ 16607700 h 1893"/>
                  <a:gd name="T8" fmla="*/ 142804406 w 702"/>
                  <a:gd name="T9" fmla="*/ 0 h 189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02"/>
                  <a:gd name="T16" fmla="*/ 0 h 1893"/>
                  <a:gd name="T17" fmla="*/ 702 w 702"/>
                  <a:gd name="T18" fmla="*/ 1893 h 189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02" h="1893">
                    <a:moveTo>
                      <a:pt x="579" y="0"/>
                    </a:moveTo>
                    <a:lnTo>
                      <a:pt x="0" y="1869"/>
                    </a:lnTo>
                    <a:lnTo>
                      <a:pt x="114" y="1893"/>
                    </a:lnTo>
                    <a:lnTo>
                      <a:pt x="702" y="51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 1121">
                <a:extLst>
                  <a:ext uri="{FF2B5EF4-FFF2-40B4-BE49-F238E27FC236}">
                    <a16:creationId xmlns:a16="http://schemas.microsoft.com/office/drawing/2014/main" id="{15790F5A-ABAC-8D49-A4F9-E2F576550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76652" y="3476723"/>
                <a:ext cx="58489" cy="139375"/>
              </a:xfrm>
              <a:custGeom>
                <a:avLst/>
                <a:gdLst>
                  <a:gd name="T0" fmla="*/ 179213623 w 756"/>
                  <a:gd name="T1" fmla="*/ 0 h 2184"/>
                  <a:gd name="T2" fmla="*/ 35656008 w 756"/>
                  <a:gd name="T3" fmla="*/ 82904513 h 2184"/>
                  <a:gd name="T4" fmla="*/ 0 w 756"/>
                  <a:gd name="T5" fmla="*/ 82904513 h 2184"/>
                  <a:gd name="T6" fmla="*/ 143090785 w 756"/>
                  <a:gd name="T7" fmla="*/ 16632211 h 2184"/>
                  <a:gd name="T8" fmla="*/ 179213623 w 756"/>
                  <a:gd name="T9" fmla="*/ 0 h 218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6"/>
                  <a:gd name="T16" fmla="*/ 0 h 2184"/>
                  <a:gd name="T17" fmla="*/ 756 w 756"/>
                  <a:gd name="T18" fmla="*/ 2184 h 218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6" h="2184">
                    <a:moveTo>
                      <a:pt x="756" y="0"/>
                    </a:moveTo>
                    <a:lnTo>
                      <a:pt x="138" y="2184"/>
                    </a:lnTo>
                    <a:lnTo>
                      <a:pt x="0" y="2148"/>
                    </a:lnTo>
                    <a:lnTo>
                      <a:pt x="606" y="78"/>
                    </a:lnTo>
                    <a:lnTo>
                      <a:pt x="756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" name="Freeform 1122">
                <a:extLst>
                  <a:ext uri="{FF2B5EF4-FFF2-40B4-BE49-F238E27FC236}">
                    <a16:creationId xmlns:a16="http://schemas.microsoft.com/office/drawing/2014/main" id="{8898B7ED-5BCF-8C4E-B1AA-B82AD50FD1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6332" y="3569758"/>
                <a:ext cx="214545" cy="47048"/>
              </a:xfrm>
              <a:custGeom>
                <a:avLst/>
                <a:gdLst>
                  <a:gd name="T0" fmla="*/ 35658648 w 2773"/>
                  <a:gd name="T1" fmla="*/ 0 h 738"/>
                  <a:gd name="T2" fmla="*/ 0 w 2773"/>
                  <a:gd name="T3" fmla="*/ 16581742 h 738"/>
                  <a:gd name="T4" fmla="*/ 573357470 w 2773"/>
                  <a:gd name="T5" fmla="*/ 33163485 h 738"/>
                  <a:gd name="T6" fmla="*/ 573357470 w 2773"/>
                  <a:gd name="T7" fmla="*/ 16581742 h 738"/>
                  <a:gd name="T8" fmla="*/ 35658648 w 2773"/>
                  <a:gd name="T9" fmla="*/ 0 h 73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73"/>
                  <a:gd name="T16" fmla="*/ 0 h 738"/>
                  <a:gd name="T17" fmla="*/ 2773 w 2773"/>
                  <a:gd name="T18" fmla="*/ 738 h 73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73" h="738">
                    <a:moveTo>
                      <a:pt x="33" y="0"/>
                    </a:moveTo>
                    <a:lnTo>
                      <a:pt x="0" y="99"/>
                    </a:lnTo>
                    <a:lnTo>
                      <a:pt x="2436" y="738"/>
                    </a:lnTo>
                    <a:cubicBezTo>
                      <a:pt x="2499" y="501"/>
                      <a:pt x="2773" y="727"/>
                      <a:pt x="2373" y="603"/>
                    </a:cubicBezTo>
                    <a:lnTo>
                      <a:pt x="3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CC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" name="Freeform 1123">
                <a:extLst>
                  <a:ext uri="{FF2B5EF4-FFF2-40B4-BE49-F238E27FC236}">
                    <a16:creationId xmlns:a16="http://schemas.microsoft.com/office/drawing/2014/main" id="{5A7F91EF-AD6B-D64E-B73E-C762D73A7A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83165" y="3477902"/>
                <a:ext cx="54786" cy="139965"/>
              </a:xfrm>
              <a:custGeom>
                <a:avLst/>
                <a:gdLst>
                  <a:gd name="T0" fmla="*/ 656550006 w 637"/>
                  <a:gd name="T1" fmla="*/ 0 h 1659"/>
                  <a:gd name="T2" fmla="*/ 656550006 w 637"/>
                  <a:gd name="T3" fmla="*/ 0 h 1659"/>
                  <a:gd name="T4" fmla="*/ 54716163 w 637"/>
                  <a:gd name="T5" fmla="*/ 2147483646 h 1659"/>
                  <a:gd name="T6" fmla="*/ 0 w 637"/>
                  <a:gd name="T7" fmla="*/ 2147483646 h 1659"/>
                  <a:gd name="T8" fmla="*/ 656550006 w 637"/>
                  <a:gd name="T9" fmla="*/ 0 h 165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37"/>
                  <a:gd name="T16" fmla="*/ 0 h 1659"/>
                  <a:gd name="T17" fmla="*/ 637 w 637"/>
                  <a:gd name="T18" fmla="*/ 1659 h 165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37" h="1659">
                    <a:moveTo>
                      <a:pt x="615" y="0"/>
                    </a:moveTo>
                    <a:lnTo>
                      <a:pt x="637" y="0"/>
                    </a:lnTo>
                    <a:lnTo>
                      <a:pt x="68" y="1659"/>
                    </a:lnTo>
                    <a:lnTo>
                      <a:pt x="0" y="1647"/>
                    </a:lnTo>
                    <a:lnTo>
                      <a:pt x="615" y="0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" name="Freeform 1124">
                <a:extLst>
                  <a:ext uri="{FF2B5EF4-FFF2-40B4-BE49-F238E27FC236}">
                    <a16:creationId xmlns:a16="http://schemas.microsoft.com/office/drawing/2014/main" id="{BBB1B153-2E6F-7246-9B11-B68D01DF60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6588" y="3576007"/>
                <a:ext cx="190792" cy="46458"/>
              </a:xfrm>
              <a:custGeom>
                <a:avLst/>
                <a:gdLst>
                  <a:gd name="T0" fmla="*/ 0 w 2216"/>
                  <a:gd name="T1" fmla="*/ 0 h 550"/>
                  <a:gd name="T2" fmla="*/ 54884212 w 2216"/>
                  <a:gd name="T3" fmla="*/ 101852492 h 550"/>
                  <a:gd name="T4" fmla="*/ 2147483646 w 2216"/>
                  <a:gd name="T5" fmla="*/ 1017940055 h 550"/>
                  <a:gd name="T6" fmla="*/ 2147483646 w 2216"/>
                  <a:gd name="T7" fmla="*/ 865464562 h 550"/>
                  <a:gd name="T8" fmla="*/ 0 w 2216"/>
                  <a:gd name="T9" fmla="*/ 0 h 5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216"/>
                  <a:gd name="T16" fmla="*/ 0 h 550"/>
                  <a:gd name="T17" fmla="*/ 2216 w 2216"/>
                  <a:gd name="T18" fmla="*/ 550 h 5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216" h="550">
                    <a:moveTo>
                      <a:pt x="0" y="0"/>
                    </a:moveTo>
                    <a:lnTo>
                      <a:pt x="9" y="57"/>
                    </a:lnTo>
                    <a:lnTo>
                      <a:pt x="2164" y="550"/>
                    </a:lnTo>
                    <a:lnTo>
                      <a:pt x="2216" y="496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1" name="Group 1125">
                <a:extLst>
                  <a:ext uri="{FF2B5EF4-FFF2-40B4-BE49-F238E27FC236}">
                    <a16:creationId xmlns:a16="http://schemas.microsoft.com/office/drawing/2014/main" id="{57060979-075D-9D4D-B12E-DA0CCD4C6B8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593395" y="3625649"/>
                <a:ext cx="64747" cy="27592"/>
                <a:chOff x="1740" y="2642"/>
                <a:chExt cx="752" cy="327"/>
              </a:xfrm>
            </p:grpSpPr>
            <p:sp>
              <p:nvSpPr>
                <p:cNvPr id="140" name="Freeform 1126">
                  <a:extLst>
                    <a:ext uri="{FF2B5EF4-FFF2-40B4-BE49-F238E27FC236}">
                      <a16:creationId xmlns:a16="http://schemas.microsoft.com/office/drawing/2014/main" id="{8DFFF656-1361-C546-8336-177F79E469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40" y="2642"/>
                  <a:ext cx="752" cy="327"/>
                </a:xfrm>
                <a:custGeom>
                  <a:avLst/>
                  <a:gdLst>
                    <a:gd name="T0" fmla="*/ 293 w 752"/>
                    <a:gd name="T1" fmla="*/ 0 h 327"/>
                    <a:gd name="T2" fmla="*/ 752 w 752"/>
                    <a:gd name="T3" fmla="*/ 124 h 327"/>
                    <a:gd name="T4" fmla="*/ 470 w 752"/>
                    <a:gd name="T5" fmla="*/ 327 h 327"/>
                    <a:gd name="T6" fmla="*/ 0 w 752"/>
                    <a:gd name="T7" fmla="*/ 183 h 327"/>
                    <a:gd name="T8" fmla="*/ 293 w 752"/>
                    <a:gd name="T9" fmla="*/ 0 h 327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52"/>
                    <a:gd name="T16" fmla="*/ 0 h 327"/>
                    <a:gd name="T17" fmla="*/ 752 w 752"/>
                    <a:gd name="T18" fmla="*/ 327 h 327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52" h="327">
                      <a:moveTo>
                        <a:pt x="293" y="0"/>
                      </a:moveTo>
                      <a:lnTo>
                        <a:pt x="752" y="124"/>
                      </a:lnTo>
                      <a:lnTo>
                        <a:pt x="470" y="327"/>
                      </a:lnTo>
                      <a:lnTo>
                        <a:pt x="0" y="183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1" name="Freeform 1127">
                  <a:extLst>
                    <a:ext uri="{FF2B5EF4-FFF2-40B4-BE49-F238E27FC236}">
                      <a16:creationId xmlns:a16="http://schemas.microsoft.com/office/drawing/2014/main" id="{60C6C6B3-72DE-664B-B4DE-3C04B0C5BF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4" y="2649"/>
                  <a:ext cx="726" cy="311"/>
                </a:xfrm>
                <a:custGeom>
                  <a:avLst/>
                  <a:gdLst>
                    <a:gd name="T0" fmla="*/ 282 w 726"/>
                    <a:gd name="T1" fmla="*/ 0 h 311"/>
                    <a:gd name="T2" fmla="*/ 726 w 726"/>
                    <a:gd name="T3" fmla="*/ 119 h 311"/>
                    <a:gd name="T4" fmla="*/ 457 w 726"/>
                    <a:gd name="T5" fmla="*/ 311 h 311"/>
                    <a:gd name="T6" fmla="*/ 0 w 726"/>
                    <a:gd name="T7" fmla="*/ 173 h 311"/>
                    <a:gd name="T8" fmla="*/ 282 w 726"/>
                    <a:gd name="T9" fmla="*/ 0 h 311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26"/>
                    <a:gd name="T16" fmla="*/ 0 h 311"/>
                    <a:gd name="T17" fmla="*/ 726 w 726"/>
                    <a:gd name="T18" fmla="*/ 311 h 311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26" h="311">
                      <a:moveTo>
                        <a:pt x="282" y="0"/>
                      </a:moveTo>
                      <a:lnTo>
                        <a:pt x="726" y="119"/>
                      </a:lnTo>
                      <a:lnTo>
                        <a:pt x="457" y="311"/>
                      </a:lnTo>
                      <a:lnTo>
                        <a:pt x="0" y="173"/>
                      </a:lnTo>
                      <a:lnTo>
                        <a:pt x="282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4D4D4D"/>
                    </a:gs>
                    <a:gs pos="100000">
                      <a:srgbClr val="DDDDDD"/>
                    </a:gs>
                  </a:gsLst>
                  <a:lin ang="189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2" name="Freeform 1128">
                  <a:extLst>
                    <a:ext uri="{FF2B5EF4-FFF2-40B4-BE49-F238E27FC236}">
                      <a16:creationId xmlns:a16="http://schemas.microsoft.com/office/drawing/2014/main" id="{0D48292A-917D-D046-A974-043CEE5A41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8" y="2770"/>
                  <a:ext cx="258" cy="100"/>
                </a:xfrm>
                <a:custGeom>
                  <a:avLst/>
                  <a:gdLst>
                    <a:gd name="T0" fmla="*/ 0 w 258"/>
                    <a:gd name="T1" fmla="*/ 44 h 100"/>
                    <a:gd name="T2" fmla="*/ 75 w 258"/>
                    <a:gd name="T3" fmla="*/ 0 h 100"/>
                    <a:gd name="T4" fmla="*/ 258 w 258"/>
                    <a:gd name="T5" fmla="*/ 50 h 100"/>
                    <a:gd name="T6" fmla="*/ 183 w 258"/>
                    <a:gd name="T7" fmla="*/ 100 h 100"/>
                    <a:gd name="T8" fmla="*/ 0 w 258"/>
                    <a:gd name="T9" fmla="*/ 44 h 1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58"/>
                    <a:gd name="T16" fmla="*/ 0 h 100"/>
                    <a:gd name="T17" fmla="*/ 258 w 258"/>
                    <a:gd name="T18" fmla="*/ 100 h 10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58" h="100">
                      <a:moveTo>
                        <a:pt x="0" y="44"/>
                      </a:moveTo>
                      <a:lnTo>
                        <a:pt x="75" y="0"/>
                      </a:lnTo>
                      <a:lnTo>
                        <a:pt x="258" y="50"/>
                      </a:lnTo>
                      <a:lnTo>
                        <a:pt x="183" y="100"/>
                      </a:lnTo>
                      <a:lnTo>
                        <a:pt x="0" y="4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3" name="Freeform 1129">
                  <a:extLst>
                    <a:ext uri="{FF2B5EF4-FFF2-40B4-BE49-F238E27FC236}">
                      <a16:creationId xmlns:a16="http://schemas.microsoft.com/office/drawing/2014/main" id="{DB6BAAEB-BADD-0A4F-8A9D-D72AFCA99A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9" y="2816"/>
                  <a:ext cx="194" cy="63"/>
                </a:xfrm>
                <a:custGeom>
                  <a:avLst/>
                  <a:gdLst>
                    <a:gd name="T0" fmla="*/ 12 w 194"/>
                    <a:gd name="T1" fmla="*/ 0 h 63"/>
                    <a:gd name="T2" fmla="*/ 194 w 194"/>
                    <a:gd name="T3" fmla="*/ 53 h 63"/>
                    <a:gd name="T4" fmla="*/ 180 w 194"/>
                    <a:gd name="T5" fmla="*/ 63 h 63"/>
                    <a:gd name="T6" fmla="*/ 0 w 194"/>
                    <a:gd name="T7" fmla="*/ 9 h 63"/>
                    <a:gd name="T8" fmla="*/ 12 w 194"/>
                    <a:gd name="T9" fmla="*/ 0 h 6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94"/>
                    <a:gd name="T16" fmla="*/ 0 h 63"/>
                    <a:gd name="T17" fmla="*/ 194 w 194"/>
                    <a:gd name="T18" fmla="*/ 63 h 6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94" h="63">
                      <a:moveTo>
                        <a:pt x="12" y="0"/>
                      </a:moveTo>
                      <a:lnTo>
                        <a:pt x="194" y="53"/>
                      </a:lnTo>
                      <a:lnTo>
                        <a:pt x="180" y="63"/>
                      </a:lnTo>
                      <a:lnTo>
                        <a:pt x="0" y="9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4" name="Freeform 1130">
                  <a:extLst>
                    <a:ext uri="{FF2B5EF4-FFF2-40B4-BE49-F238E27FC236}">
                      <a16:creationId xmlns:a16="http://schemas.microsoft.com/office/drawing/2014/main" id="{05D5969F-F3B9-414D-975E-A6700098F2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0" y="2834"/>
                  <a:ext cx="258" cy="102"/>
                </a:xfrm>
                <a:custGeom>
                  <a:avLst/>
                  <a:gdLst>
                    <a:gd name="T0" fmla="*/ 0 w 258"/>
                    <a:gd name="T1" fmla="*/ 46 h 102"/>
                    <a:gd name="T2" fmla="*/ 71 w 258"/>
                    <a:gd name="T3" fmla="*/ 0 h 102"/>
                    <a:gd name="T4" fmla="*/ 258 w 258"/>
                    <a:gd name="T5" fmla="*/ 52 h 102"/>
                    <a:gd name="T6" fmla="*/ 183 w 258"/>
                    <a:gd name="T7" fmla="*/ 102 h 102"/>
                    <a:gd name="T8" fmla="*/ 0 w 258"/>
                    <a:gd name="T9" fmla="*/ 46 h 10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58"/>
                    <a:gd name="T16" fmla="*/ 0 h 102"/>
                    <a:gd name="T17" fmla="*/ 258 w 258"/>
                    <a:gd name="T18" fmla="*/ 102 h 10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58" h="102">
                      <a:moveTo>
                        <a:pt x="0" y="46"/>
                      </a:moveTo>
                      <a:lnTo>
                        <a:pt x="71" y="0"/>
                      </a:lnTo>
                      <a:lnTo>
                        <a:pt x="258" y="52"/>
                      </a:lnTo>
                      <a:lnTo>
                        <a:pt x="183" y="102"/>
                      </a:lnTo>
                      <a:lnTo>
                        <a:pt x="0" y="4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5" name="Freeform 1131">
                  <a:extLst>
                    <a:ext uri="{FF2B5EF4-FFF2-40B4-BE49-F238E27FC236}">
                      <a16:creationId xmlns:a16="http://schemas.microsoft.com/office/drawing/2014/main" id="{41BB174D-6019-384D-A5AC-1B4D92D938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11" y="2882"/>
                  <a:ext cx="194" cy="63"/>
                </a:xfrm>
                <a:custGeom>
                  <a:avLst/>
                  <a:gdLst>
                    <a:gd name="T0" fmla="*/ 12 w 194"/>
                    <a:gd name="T1" fmla="*/ 0 h 63"/>
                    <a:gd name="T2" fmla="*/ 194 w 194"/>
                    <a:gd name="T3" fmla="*/ 53 h 63"/>
                    <a:gd name="T4" fmla="*/ 180 w 194"/>
                    <a:gd name="T5" fmla="*/ 63 h 63"/>
                    <a:gd name="T6" fmla="*/ 0 w 194"/>
                    <a:gd name="T7" fmla="*/ 9 h 63"/>
                    <a:gd name="T8" fmla="*/ 12 w 194"/>
                    <a:gd name="T9" fmla="*/ 0 h 6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94"/>
                    <a:gd name="T16" fmla="*/ 0 h 63"/>
                    <a:gd name="T17" fmla="*/ 194 w 194"/>
                    <a:gd name="T18" fmla="*/ 63 h 6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94" h="63">
                      <a:moveTo>
                        <a:pt x="12" y="0"/>
                      </a:moveTo>
                      <a:lnTo>
                        <a:pt x="194" y="53"/>
                      </a:lnTo>
                      <a:lnTo>
                        <a:pt x="180" y="63"/>
                      </a:lnTo>
                      <a:lnTo>
                        <a:pt x="0" y="9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02" name="Freeform 1132">
                <a:extLst>
                  <a:ext uri="{FF2B5EF4-FFF2-40B4-BE49-F238E27FC236}">
                    <a16:creationId xmlns:a16="http://schemas.microsoft.com/office/drawing/2014/main" id="{F8739864-4836-E447-8FC8-5886923FF4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4243" y="3629776"/>
                <a:ext cx="78411" cy="60608"/>
              </a:xfrm>
              <a:custGeom>
                <a:avLst/>
                <a:gdLst>
                  <a:gd name="T0" fmla="*/ 39250883 w 990"/>
                  <a:gd name="T1" fmla="*/ 342828616 h 792"/>
                  <a:gd name="T2" fmla="*/ 354255671 w 990"/>
                  <a:gd name="T3" fmla="*/ 0 h 792"/>
                  <a:gd name="T4" fmla="*/ 354255671 w 990"/>
                  <a:gd name="T5" fmla="*/ 34504242 h 792"/>
                  <a:gd name="T6" fmla="*/ 0 w 990"/>
                  <a:gd name="T7" fmla="*/ 342828616 h 792"/>
                  <a:gd name="T8" fmla="*/ 39250883 w 990"/>
                  <a:gd name="T9" fmla="*/ 342828616 h 79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990"/>
                  <a:gd name="T16" fmla="*/ 0 h 792"/>
                  <a:gd name="T17" fmla="*/ 990 w 990"/>
                  <a:gd name="T18" fmla="*/ 792 h 79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990" h="792">
                    <a:moveTo>
                      <a:pt x="3" y="738"/>
                    </a:moveTo>
                    <a:lnTo>
                      <a:pt x="990" y="0"/>
                    </a:lnTo>
                    <a:lnTo>
                      <a:pt x="987" y="60"/>
                    </a:lnTo>
                    <a:lnTo>
                      <a:pt x="0" y="792"/>
                    </a:lnTo>
                    <a:lnTo>
                      <a:pt x="3" y="738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Freeform 1133">
                <a:extLst>
                  <a:ext uri="{FF2B5EF4-FFF2-40B4-BE49-F238E27FC236}">
                    <a16:creationId xmlns:a16="http://schemas.microsoft.com/office/drawing/2014/main" id="{C59CADF3-CD09-FB48-A672-C2C50B66CE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04129" y="3634611"/>
                <a:ext cx="200625" cy="55302"/>
              </a:xfrm>
              <a:custGeom>
                <a:avLst/>
                <a:gdLst>
                  <a:gd name="T0" fmla="*/ 39302216 w 2532"/>
                  <a:gd name="T1" fmla="*/ 0 h 723"/>
                  <a:gd name="T2" fmla="*/ 39302216 w 2532"/>
                  <a:gd name="T3" fmla="*/ 0 h 723"/>
                  <a:gd name="T4" fmla="*/ 867084690 w 2532"/>
                  <a:gd name="T5" fmla="*/ 307891170 h 723"/>
                  <a:gd name="T6" fmla="*/ 867084690 w 2532"/>
                  <a:gd name="T7" fmla="*/ 342351506 h 723"/>
                  <a:gd name="T8" fmla="*/ 0 w 2532"/>
                  <a:gd name="T9" fmla="*/ 34009889 h 723"/>
                  <a:gd name="T10" fmla="*/ 39302216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Freeform 1134">
                <a:extLst>
                  <a:ext uri="{FF2B5EF4-FFF2-40B4-BE49-F238E27FC236}">
                    <a16:creationId xmlns:a16="http://schemas.microsoft.com/office/drawing/2014/main" id="{628AB6FD-35F6-0345-BD13-22EAAF9EC2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04257" y="3624470"/>
                <a:ext cx="2171" cy="11202"/>
              </a:xfrm>
              <a:custGeom>
                <a:avLst/>
                <a:gdLst>
                  <a:gd name="T0" fmla="*/ 48903362 w 26"/>
                  <a:gd name="T1" fmla="*/ 33634500 h 147"/>
                  <a:gd name="T2" fmla="*/ 48903362 w 26"/>
                  <a:gd name="T3" fmla="*/ 67263209 h 147"/>
                  <a:gd name="T4" fmla="*/ 0 w 26"/>
                  <a:gd name="T5" fmla="*/ 67263209 h 147"/>
                  <a:gd name="T6" fmla="*/ 48903362 w 26"/>
                  <a:gd name="T7" fmla="*/ 0 h 147"/>
                  <a:gd name="T8" fmla="*/ 48903362 w 26"/>
                  <a:gd name="T9" fmla="*/ 33634500 h 14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7"/>
                  <a:gd name="T17" fmla="*/ 26 w 26"/>
                  <a:gd name="T18" fmla="*/ 147 h 14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7">
                    <a:moveTo>
                      <a:pt x="26" y="10"/>
                    </a:moveTo>
                    <a:lnTo>
                      <a:pt x="23" y="147"/>
                    </a:lnTo>
                    <a:lnTo>
                      <a:pt x="0" y="144"/>
                    </a:lnTo>
                    <a:lnTo>
                      <a:pt x="3" y="0"/>
                    </a:lnTo>
                    <a:lnTo>
                      <a:pt x="26" y="1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" name="Freeform 1135">
                <a:extLst>
                  <a:ext uri="{FF2B5EF4-FFF2-40B4-BE49-F238E27FC236}">
                    <a16:creationId xmlns:a16="http://schemas.microsoft.com/office/drawing/2014/main" id="{76529D44-B4FD-DE4D-812E-E461A0FCCA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04384" y="3578837"/>
                <a:ext cx="93225" cy="46340"/>
              </a:xfrm>
              <a:custGeom>
                <a:avLst/>
                <a:gdLst>
                  <a:gd name="T0" fmla="*/ 395043791 w 1176"/>
                  <a:gd name="T1" fmla="*/ 0 h 606"/>
                  <a:gd name="T2" fmla="*/ 0 w 1176"/>
                  <a:gd name="T3" fmla="*/ 273654982 h 606"/>
                  <a:gd name="T4" fmla="*/ 39357994 w 1176"/>
                  <a:gd name="T5" fmla="*/ 273654982 h 606"/>
                  <a:gd name="T6" fmla="*/ 395043791 w 1176"/>
                  <a:gd name="T7" fmla="*/ 33985420 h 606"/>
                  <a:gd name="T8" fmla="*/ 395043791 w 1176"/>
                  <a:gd name="T9" fmla="*/ 0 h 60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76"/>
                  <a:gd name="T16" fmla="*/ 0 h 606"/>
                  <a:gd name="T17" fmla="*/ 1176 w 1176"/>
                  <a:gd name="T18" fmla="*/ 606 h 60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76" h="606">
                    <a:moveTo>
                      <a:pt x="1170" y="0"/>
                    </a:moveTo>
                    <a:lnTo>
                      <a:pt x="0" y="597"/>
                    </a:lnTo>
                    <a:lnTo>
                      <a:pt x="30" y="606"/>
                    </a:lnTo>
                    <a:lnTo>
                      <a:pt x="1176" y="18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" name="Freeform 1136">
                <a:extLst>
                  <a:ext uri="{FF2B5EF4-FFF2-40B4-BE49-F238E27FC236}">
                    <a16:creationId xmlns:a16="http://schemas.microsoft.com/office/drawing/2014/main" id="{44CD9A89-0E3B-2C40-8436-71B7526BA6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10642" y="3626829"/>
                <a:ext cx="190281" cy="53180"/>
              </a:xfrm>
              <a:custGeom>
                <a:avLst/>
                <a:gdLst>
                  <a:gd name="T0" fmla="*/ 31829833 w 2532"/>
                  <a:gd name="T1" fmla="*/ 0 h 723"/>
                  <a:gd name="T2" fmla="*/ 31829833 w 2532"/>
                  <a:gd name="T3" fmla="*/ 0 h 723"/>
                  <a:gd name="T4" fmla="*/ 382827787 w 2532"/>
                  <a:gd name="T5" fmla="*/ 175498781 h 723"/>
                  <a:gd name="T6" fmla="*/ 382827787 w 2532"/>
                  <a:gd name="T7" fmla="*/ 175498781 h 723"/>
                  <a:gd name="T8" fmla="*/ 0 w 2532"/>
                  <a:gd name="T9" fmla="*/ 29448186 h 723"/>
                  <a:gd name="T10" fmla="*/ 31829833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" name="Freeform 1137">
                <a:extLst>
                  <a:ext uri="{FF2B5EF4-FFF2-40B4-BE49-F238E27FC236}">
                    <a16:creationId xmlns:a16="http://schemas.microsoft.com/office/drawing/2014/main" id="{92BF681C-02FC-8F49-A2CD-8F3446ECE5D3}"/>
                  </a:ext>
                </a:extLst>
              </p:cNvPr>
              <p:cNvSpPr>
                <a:spLocks/>
              </p:cNvSpPr>
              <p:nvPr/>
            </p:nvSpPr>
            <p:spPr bwMode="auto">
              <a:xfrm flipV="1">
                <a:off x="7700668" y="3623055"/>
                <a:ext cx="77645" cy="55066"/>
              </a:xfrm>
              <a:custGeom>
                <a:avLst/>
                <a:gdLst>
                  <a:gd name="T0" fmla="*/ 0 w 2532"/>
                  <a:gd name="T1" fmla="*/ 0 h 723"/>
                  <a:gd name="T2" fmla="*/ 0 w 2532"/>
                  <a:gd name="T3" fmla="*/ 0 h 723"/>
                  <a:gd name="T4" fmla="*/ 0 w 2532"/>
                  <a:gd name="T5" fmla="*/ 302641137 h 723"/>
                  <a:gd name="T6" fmla="*/ 0 w 2532"/>
                  <a:gd name="T7" fmla="*/ 302641137 h 723"/>
                  <a:gd name="T8" fmla="*/ 0 w 2532"/>
                  <a:gd name="T9" fmla="*/ 33575256 h 723"/>
                  <a:gd name="T10" fmla="*/ 0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8" name="Group 1139">
              <a:extLst>
                <a:ext uri="{FF2B5EF4-FFF2-40B4-BE49-F238E27FC236}">
                  <a16:creationId xmlns:a16="http://schemas.microsoft.com/office/drawing/2014/main" id="{904B7C12-C509-8641-BB63-56DEDB95F954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7985622" y="3537823"/>
              <a:ext cx="359261" cy="342045"/>
              <a:chOff x="2839" y="3501"/>
              <a:chExt cx="755" cy="803"/>
            </a:xfrm>
          </p:grpSpPr>
          <p:pic>
            <p:nvPicPr>
              <p:cNvPr id="138" name="Picture 1140" descr="desktop_computer_stylized_medium">
                <a:extLst>
                  <a:ext uri="{FF2B5EF4-FFF2-40B4-BE49-F238E27FC236}">
                    <a16:creationId xmlns:a16="http://schemas.microsoft.com/office/drawing/2014/main" id="{BDC7F552-21C9-C942-90FF-0162099A3D5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39" y="3501"/>
                <a:ext cx="755" cy="8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9" name="Freeform 1141">
                <a:extLst>
                  <a:ext uri="{FF2B5EF4-FFF2-40B4-BE49-F238E27FC236}">
                    <a16:creationId xmlns:a16="http://schemas.microsoft.com/office/drawing/2014/main" id="{654B43BA-608E-5D4D-B11B-71762CFBEE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6" y="3578"/>
                <a:ext cx="356" cy="368"/>
              </a:xfrm>
              <a:custGeom>
                <a:avLst/>
                <a:gdLst>
                  <a:gd name="T0" fmla="*/ 0 w 356"/>
                  <a:gd name="T1" fmla="*/ 0 h 368"/>
                  <a:gd name="T2" fmla="*/ 300 w 356"/>
                  <a:gd name="T3" fmla="*/ 14 h 368"/>
                  <a:gd name="T4" fmla="*/ 356 w 356"/>
                  <a:gd name="T5" fmla="*/ 294 h 368"/>
                  <a:gd name="T6" fmla="*/ 78 w 356"/>
                  <a:gd name="T7" fmla="*/ 368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94" name="Group 693">
              <a:extLst>
                <a:ext uri="{FF2B5EF4-FFF2-40B4-BE49-F238E27FC236}">
                  <a16:creationId xmlns:a16="http://schemas.microsoft.com/office/drawing/2014/main" id="{14715B6C-9A50-FE4B-A8D2-1E669BF891E3}"/>
                </a:ext>
              </a:extLst>
            </p:cNvPr>
            <p:cNvGrpSpPr/>
            <p:nvPr/>
          </p:nvGrpSpPr>
          <p:grpSpPr>
            <a:xfrm>
              <a:off x="7797061" y="3296104"/>
              <a:ext cx="347997" cy="396620"/>
              <a:chOff x="7797061" y="3296104"/>
              <a:chExt cx="347997" cy="396620"/>
            </a:xfrm>
          </p:grpSpPr>
          <p:pic>
            <p:nvPicPr>
              <p:cNvPr id="113" name="Picture 571" descr="fridge2.png">
                <a:extLst>
                  <a:ext uri="{FF2B5EF4-FFF2-40B4-BE49-F238E27FC236}">
                    <a16:creationId xmlns:a16="http://schemas.microsoft.com/office/drawing/2014/main" id="{29DD0F98-F93B-0145-A925-F4125ED490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96825" y="3355697"/>
                <a:ext cx="189578" cy="3370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4" name="Picture 1115" descr="antenna_stylized">
                <a:extLst>
                  <a:ext uri="{FF2B5EF4-FFF2-40B4-BE49-F238E27FC236}">
                    <a16:creationId xmlns:a16="http://schemas.microsoft.com/office/drawing/2014/main" id="{C1A64F68-4D16-AE4F-AB60-09D2C0CF0E2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97061" y="3296104"/>
                <a:ext cx="347997" cy="1675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795" name="Group 794">
            <a:extLst>
              <a:ext uri="{FF2B5EF4-FFF2-40B4-BE49-F238E27FC236}">
                <a16:creationId xmlns:a16="http://schemas.microsoft.com/office/drawing/2014/main" id="{AF73DE4B-526E-9C4F-9242-9BC0D43F8CBA}"/>
              </a:ext>
            </a:extLst>
          </p:cNvPr>
          <p:cNvGrpSpPr/>
          <p:nvPr/>
        </p:nvGrpSpPr>
        <p:grpSpPr>
          <a:xfrm>
            <a:off x="11064947" y="3428485"/>
            <a:ext cx="518448" cy="1212242"/>
            <a:chOff x="11058573" y="3399165"/>
            <a:chExt cx="518448" cy="1212242"/>
          </a:xfrm>
        </p:grpSpPr>
        <p:grpSp>
          <p:nvGrpSpPr>
            <p:cNvPr id="375" name="Group 374">
              <a:extLst>
                <a:ext uri="{FF2B5EF4-FFF2-40B4-BE49-F238E27FC236}">
                  <a16:creationId xmlns:a16="http://schemas.microsoft.com/office/drawing/2014/main" id="{433FEDDB-405E-DB4E-815F-55EE9E62EF1A}"/>
                </a:ext>
              </a:extLst>
            </p:cNvPr>
            <p:cNvGrpSpPr/>
            <p:nvPr/>
          </p:nvGrpSpPr>
          <p:grpSpPr>
            <a:xfrm>
              <a:off x="11087182" y="4159591"/>
              <a:ext cx="489839" cy="451816"/>
              <a:chOff x="5103720" y="2693365"/>
              <a:chExt cx="611650" cy="414788"/>
            </a:xfrm>
          </p:grpSpPr>
          <p:cxnSp>
            <p:nvCxnSpPr>
              <p:cNvPr id="376" name="Straight Connector 375">
                <a:extLst>
                  <a:ext uri="{FF2B5EF4-FFF2-40B4-BE49-F238E27FC236}">
                    <a16:creationId xmlns:a16="http://schemas.microsoft.com/office/drawing/2014/main" id="{1D164102-BE0D-AF40-9A7B-7F2B261B2C20}"/>
                  </a:ext>
                </a:extLst>
              </p:cNvPr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78" name="Group 377">
                <a:extLst>
                  <a:ext uri="{FF2B5EF4-FFF2-40B4-BE49-F238E27FC236}">
                    <a16:creationId xmlns:a16="http://schemas.microsoft.com/office/drawing/2014/main" id="{9018E7EF-EB96-424D-962A-FEB80B43946F}"/>
                  </a:ext>
                </a:extLst>
              </p:cNvPr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379" name="Picture 378" descr="server_rack.png">
                  <a:extLst>
                    <a:ext uri="{FF2B5EF4-FFF2-40B4-BE49-F238E27FC236}">
                      <a16:creationId xmlns:a16="http://schemas.microsoft.com/office/drawing/2014/main" id="{C865CB27-BCE1-654B-9519-9B39D4CB587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80" name="Picture 379" descr="server_rack.png">
                  <a:extLst>
                    <a:ext uri="{FF2B5EF4-FFF2-40B4-BE49-F238E27FC236}">
                      <a16:creationId xmlns:a16="http://schemas.microsoft.com/office/drawing/2014/main" id="{41D005B5-0BAE-3E48-A2D4-576E4F7B94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81" name="Picture 380" descr="server_rack.png">
                  <a:extLst>
                    <a:ext uri="{FF2B5EF4-FFF2-40B4-BE49-F238E27FC236}">
                      <a16:creationId xmlns:a16="http://schemas.microsoft.com/office/drawing/2014/main" id="{89060F4D-6C40-724C-BD1E-F12A5CA65DE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92" name="Group 391">
              <a:extLst>
                <a:ext uri="{FF2B5EF4-FFF2-40B4-BE49-F238E27FC236}">
                  <a16:creationId xmlns:a16="http://schemas.microsoft.com/office/drawing/2014/main" id="{710FDFDB-5658-6346-883B-53F72A0E1C90}"/>
                </a:ext>
              </a:extLst>
            </p:cNvPr>
            <p:cNvGrpSpPr/>
            <p:nvPr/>
          </p:nvGrpSpPr>
          <p:grpSpPr>
            <a:xfrm>
              <a:off x="11058573" y="3399165"/>
              <a:ext cx="423724" cy="405973"/>
              <a:chOff x="5103720" y="2693365"/>
              <a:chExt cx="611650" cy="414788"/>
            </a:xfrm>
          </p:grpSpPr>
          <p:cxnSp>
            <p:nvCxnSpPr>
              <p:cNvPr id="393" name="Straight Connector 392">
                <a:extLst>
                  <a:ext uri="{FF2B5EF4-FFF2-40B4-BE49-F238E27FC236}">
                    <a16:creationId xmlns:a16="http://schemas.microsoft.com/office/drawing/2014/main" id="{21121473-8384-8944-A0B5-DD441780262C}"/>
                  </a:ext>
                </a:extLst>
              </p:cNvPr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95" name="Group 394">
                <a:extLst>
                  <a:ext uri="{FF2B5EF4-FFF2-40B4-BE49-F238E27FC236}">
                    <a16:creationId xmlns:a16="http://schemas.microsoft.com/office/drawing/2014/main" id="{11366773-360A-0449-911A-80462659C660}"/>
                  </a:ext>
                </a:extLst>
              </p:cNvPr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396" name="Picture 395" descr="server_rack.png">
                  <a:extLst>
                    <a:ext uri="{FF2B5EF4-FFF2-40B4-BE49-F238E27FC236}">
                      <a16:creationId xmlns:a16="http://schemas.microsoft.com/office/drawing/2014/main" id="{361EFF3D-6A1F-2646-B975-1FACB4284F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97" name="Picture 396" descr="server_rack.png">
                  <a:extLst>
                    <a:ext uri="{FF2B5EF4-FFF2-40B4-BE49-F238E27FC236}">
                      <a16:creationId xmlns:a16="http://schemas.microsoft.com/office/drawing/2014/main" id="{E83F8942-DE11-A747-A5A4-EDFBB17BFC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98" name="Picture 397" descr="server_rack.png">
                  <a:extLst>
                    <a:ext uri="{FF2B5EF4-FFF2-40B4-BE49-F238E27FC236}">
                      <a16:creationId xmlns:a16="http://schemas.microsoft.com/office/drawing/2014/main" id="{300ED1AC-F5EE-3C49-B963-42178C24340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71" name="Group 950">
            <a:extLst>
              <a:ext uri="{FF2B5EF4-FFF2-40B4-BE49-F238E27FC236}">
                <a16:creationId xmlns:a16="http://schemas.microsoft.com/office/drawing/2014/main" id="{2B0A745F-DA32-E140-AB36-BC5E1C4E2D48}"/>
              </a:ext>
            </a:extLst>
          </p:cNvPr>
          <p:cNvGrpSpPr>
            <a:grpSpLocks/>
          </p:cNvGrpSpPr>
          <p:nvPr/>
        </p:nvGrpSpPr>
        <p:grpSpPr bwMode="auto">
          <a:xfrm>
            <a:off x="10288915" y="5273951"/>
            <a:ext cx="177192" cy="330833"/>
            <a:chOff x="4140" y="429"/>
            <a:chExt cx="1425" cy="2396"/>
          </a:xfrm>
        </p:grpSpPr>
        <p:sp>
          <p:nvSpPr>
            <p:cNvPr id="207" name="Freeform 951">
              <a:extLst>
                <a:ext uri="{FF2B5EF4-FFF2-40B4-BE49-F238E27FC236}">
                  <a16:creationId xmlns:a16="http://schemas.microsoft.com/office/drawing/2014/main" id="{12CB3660-4D63-014F-8CC9-FDFB8140A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8" name="Rectangle 952">
              <a:extLst>
                <a:ext uri="{FF2B5EF4-FFF2-40B4-BE49-F238E27FC236}">
                  <a16:creationId xmlns:a16="http://schemas.microsoft.com/office/drawing/2014/main" id="{EFE1382F-B768-3541-8BD1-06AB71BFA8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9" name="Freeform 953">
              <a:extLst>
                <a:ext uri="{FF2B5EF4-FFF2-40B4-BE49-F238E27FC236}">
                  <a16:creationId xmlns:a16="http://schemas.microsoft.com/office/drawing/2014/main" id="{FB363E8F-CA06-2449-A66C-B147358943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0" name="Freeform 954">
              <a:extLst>
                <a:ext uri="{FF2B5EF4-FFF2-40B4-BE49-F238E27FC236}">
                  <a16:creationId xmlns:a16="http://schemas.microsoft.com/office/drawing/2014/main" id="{8A74E36A-A735-7440-A2B1-55846B516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1" name="Rectangle 955">
              <a:extLst>
                <a:ext uri="{FF2B5EF4-FFF2-40B4-BE49-F238E27FC236}">
                  <a16:creationId xmlns:a16="http://schemas.microsoft.com/office/drawing/2014/main" id="{FC433BF5-02C8-F540-AE86-53BF569600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2" name="Group 956">
              <a:extLst>
                <a:ext uri="{FF2B5EF4-FFF2-40B4-BE49-F238E27FC236}">
                  <a16:creationId xmlns:a16="http://schemas.microsoft.com/office/drawing/2014/main" id="{969A0B36-D994-A24C-8329-146363A51CA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37" name="AutoShape 957">
                <a:extLst>
                  <a:ext uri="{FF2B5EF4-FFF2-40B4-BE49-F238E27FC236}">
                    <a16:creationId xmlns:a16="http://schemas.microsoft.com/office/drawing/2014/main" id="{75A7B329-681F-2B4A-8470-FC0231FE25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8" name="AutoShape 958">
                <a:extLst>
                  <a:ext uri="{FF2B5EF4-FFF2-40B4-BE49-F238E27FC236}">
                    <a16:creationId xmlns:a16="http://schemas.microsoft.com/office/drawing/2014/main" id="{197CEF08-20F4-5741-AC2B-1EBB072FA5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3" name="Rectangle 959">
              <a:extLst>
                <a:ext uri="{FF2B5EF4-FFF2-40B4-BE49-F238E27FC236}">
                  <a16:creationId xmlns:a16="http://schemas.microsoft.com/office/drawing/2014/main" id="{775AA9F7-199B-ED4C-B422-5E1B766FBA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4" name="Group 960">
              <a:extLst>
                <a:ext uri="{FF2B5EF4-FFF2-40B4-BE49-F238E27FC236}">
                  <a16:creationId xmlns:a16="http://schemas.microsoft.com/office/drawing/2014/main" id="{4EED0C22-3BA6-E24F-B528-BF018CB34F5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35" name="AutoShape 961">
                <a:extLst>
                  <a:ext uri="{FF2B5EF4-FFF2-40B4-BE49-F238E27FC236}">
                    <a16:creationId xmlns:a16="http://schemas.microsoft.com/office/drawing/2014/main" id="{FE30D28F-02DD-D041-8551-45D9D2836E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6" name="AutoShape 962">
                <a:extLst>
                  <a:ext uri="{FF2B5EF4-FFF2-40B4-BE49-F238E27FC236}">
                    <a16:creationId xmlns:a16="http://schemas.microsoft.com/office/drawing/2014/main" id="{92F33680-18D6-7C4A-88C2-46C4FA3D08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5" name="Rectangle 963">
              <a:extLst>
                <a:ext uri="{FF2B5EF4-FFF2-40B4-BE49-F238E27FC236}">
                  <a16:creationId xmlns:a16="http://schemas.microsoft.com/office/drawing/2014/main" id="{A0014856-A5F8-544F-98BE-B1D6878A67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16" name="Rectangle 964">
              <a:extLst>
                <a:ext uri="{FF2B5EF4-FFF2-40B4-BE49-F238E27FC236}">
                  <a16:creationId xmlns:a16="http://schemas.microsoft.com/office/drawing/2014/main" id="{0E6FC61A-EACA-7D4E-9AA7-C7690D0936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7" name="Group 965">
              <a:extLst>
                <a:ext uri="{FF2B5EF4-FFF2-40B4-BE49-F238E27FC236}">
                  <a16:creationId xmlns:a16="http://schemas.microsoft.com/office/drawing/2014/main" id="{CF083CE2-2403-FD4E-8F7D-758E7F67FF5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33" name="AutoShape 966">
                <a:extLst>
                  <a:ext uri="{FF2B5EF4-FFF2-40B4-BE49-F238E27FC236}">
                    <a16:creationId xmlns:a16="http://schemas.microsoft.com/office/drawing/2014/main" id="{5ED8E2CD-DB59-0040-9493-378A5D7DF1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4" name="AutoShape 967">
                <a:extLst>
                  <a:ext uri="{FF2B5EF4-FFF2-40B4-BE49-F238E27FC236}">
                    <a16:creationId xmlns:a16="http://schemas.microsoft.com/office/drawing/2014/main" id="{F249F021-1652-2041-9D37-82D9ADAF20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8" name="Freeform 968">
              <a:extLst>
                <a:ext uri="{FF2B5EF4-FFF2-40B4-BE49-F238E27FC236}">
                  <a16:creationId xmlns:a16="http://schemas.microsoft.com/office/drawing/2014/main" id="{2DA20985-B59E-DD4F-B452-9726DAD28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19" name="Group 969">
              <a:extLst>
                <a:ext uri="{FF2B5EF4-FFF2-40B4-BE49-F238E27FC236}">
                  <a16:creationId xmlns:a16="http://schemas.microsoft.com/office/drawing/2014/main" id="{68489279-23CF-FB42-9AE3-CAB3A000B96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31" name="AutoShape 970">
                <a:extLst>
                  <a:ext uri="{FF2B5EF4-FFF2-40B4-BE49-F238E27FC236}">
                    <a16:creationId xmlns:a16="http://schemas.microsoft.com/office/drawing/2014/main" id="{12532EDD-6029-FD41-90A0-EB4B9A3B8C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2" name="AutoShape 971">
                <a:extLst>
                  <a:ext uri="{FF2B5EF4-FFF2-40B4-BE49-F238E27FC236}">
                    <a16:creationId xmlns:a16="http://schemas.microsoft.com/office/drawing/2014/main" id="{2ADE9625-767F-5247-8211-3638BECC9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20" name="Rectangle 972">
              <a:extLst>
                <a:ext uri="{FF2B5EF4-FFF2-40B4-BE49-F238E27FC236}">
                  <a16:creationId xmlns:a16="http://schemas.microsoft.com/office/drawing/2014/main" id="{71E52DA0-9A54-7744-90B9-E438CBE00C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1" name="Freeform 973">
              <a:extLst>
                <a:ext uri="{FF2B5EF4-FFF2-40B4-BE49-F238E27FC236}">
                  <a16:creationId xmlns:a16="http://schemas.microsoft.com/office/drawing/2014/main" id="{D950FAED-4EC6-7B4B-AFA5-CA2701F74D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2" name="Freeform 974">
              <a:extLst>
                <a:ext uri="{FF2B5EF4-FFF2-40B4-BE49-F238E27FC236}">
                  <a16:creationId xmlns:a16="http://schemas.microsoft.com/office/drawing/2014/main" id="{55AF3FE0-BBE4-A74C-A9EF-B8F3AA7A0D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3" name="Oval 975">
              <a:extLst>
                <a:ext uri="{FF2B5EF4-FFF2-40B4-BE49-F238E27FC236}">
                  <a16:creationId xmlns:a16="http://schemas.microsoft.com/office/drawing/2014/main" id="{AC808981-49D6-D840-800C-F21BB91061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4" name="Freeform 976">
              <a:extLst>
                <a:ext uri="{FF2B5EF4-FFF2-40B4-BE49-F238E27FC236}">
                  <a16:creationId xmlns:a16="http://schemas.microsoft.com/office/drawing/2014/main" id="{EBD04B6D-F8F6-FE45-BBD9-3CFFE7B28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5" name="AutoShape 977">
              <a:extLst>
                <a:ext uri="{FF2B5EF4-FFF2-40B4-BE49-F238E27FC236}">
                  <a16:creationId xmlns:a16="http://schemas.microsoft.com/office/drawing/2014/main" id="{EB968B78-CEDA-2949-925F-D6EE71A8ED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6" name="AutoShape 978">
              <a:extLst>
                <a:ext uri="{FF2B5EF4-FFF2-40B4-BE49-F238E27FC236}">
                  <a16:creationId xmlns:a16="http://schemas.microsoft.com/office/drawing/2014/main" id="{6127245D-2639-C841-ABBD-0A2EB87194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7" name="Oval 979">
              <a:extLst>
                <a:ext uri="{FF2B5EF4-FFF2-40B4-BE49-F238E27FC236}">
                  <a16:creationId xmlns:a16="http://schemas.microsoft.com/office/drawing/2014/main" id="{CBCE7727-73A7-814E-B244-E80EED405F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8" name="Oval 980">
              <a:extLst>
                <a:ext uri="{FF2B5EF4-FFF2-40B4-BE49-F238E27FC236}">
                  <a16:creationId xmlns:a16="http://schemas.microsoft.com/office/drawing/2014/main" id="{7A66ECF6-DDAE-2842-92B5-EA8F14A121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9" name="Oval 981">
              <a:extLst>
                <a:ext uri="{FF2B5EF4-FFF2-40B4-BE49-F238E27FC236}">
                  <a16:creationId xmlns:a16="http://schemas.microsoft.com/office/drawing/2014/main" id="{5A97568E-F028-FD44-8E47-C92EC6C012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30" name="Rectangle 982">
              <a:extLst>
                <a:ext uri="{FF2B5EF4-FFF2-40B4-BE49-F238E27FC236}">
                  <a16:creationId xmlns:a16="http://schemas.microsoft.com/office/drawing/2014/main" id="{A834B858-68E5-0D45-8391-2A0A996FA3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grpSp>
        <p:nvGrpSpPr>
          <p:cNvPr id="44" name="Group 590">
            <a:extLst>
              <a:ext uri="{FF2B5EF4-FFF2-40B4-BE49-F238E27FC236}">
                <a16:creationId xmlns:a16="http://schemas.microsoft.com/office/drawing/2014/main" id="{2648262B-E78D-1D4B-B3FD-3AE9CD5C321E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7980855" y="4900161"/>
            <a:ext cx="345630" cy="320302"/>
            <a:chOff x="2839" y="3501"/>
            <a:chExt cx="755" cy="803"/>
          </a:xfrm>
        </p:grpSpPr>
        <p:pic>
          <p:nvPicPr>
            <p:cNvPr id="367" name="Picture 591" descr="desktop_computer_stylized_medium">
              <a:extLst>
                <a:ext uri="{FF2B5EF4-FFF2-40B4-BE49-F238E27FC236}">
                  <a16:creationId xmlns:a16="http://schemas.microsoft.com/office/drawing/2014/main" id="{35FBE2DB-60A7-B340-A5BB-B3699CCC02B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68" name="Freeform 592">
              <a:extLst>
                <a:ext uri="{FF2B5EF4-FFF2-40B4-BE49-F238E27FC236}">
                  <a16:creationId xmlns:a16="http://schemas.microsoft.com/office/drawing/2014/main" id="{0263E665-BF2A-2F4A-ADA8-20F44C312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0" name="Group 1064">
            <a:extLst>
              <a:ext uri="{FF2B5EF4-FFF2-40B4-BE49-F238E27FC236}">
                <a16:creationId xmlns:a16="http://schemas.microsoft.com/office/drawing/2014/main" id="{1E483C21-97F2-6C41-9217-2187E09B541E}"/>
              </a:ext>
            </a:extLst>
          </p:cNvPr>
          <p:cNvGrpSpPr>
            <a:grpSpLocks/>
          </p:cNvGrpSpPr>
          <p:nvPr/>
        </p:nvGrpSpPr>
        <p:grpSpPr bwMode="auto">
          <a:xfrm>
            <a:off x="9201681" y="5852809"/>
            <a:ext cx="310186" cy="307808"/>
            <a:chOff x="877" y="1008"/>
            <a:chExt cx="2747" cy="2591"/>
          </a:xfrm>
        </p:grpSpPr>
        <p:pic>
          <p:nvPicPr>
            <p:cNvPr id="146" name="Picture 1065" descr="antenna_stylized">
              <a:extLst>
                <a:ext uri="{FF2B5EF4-FFF2-40B4-BE49-F238E27FC236}">
                  <a16:creationId xmlns:a16="http://schemas.microsoft.com/office/drawing/2014/main" id="{EC1E8FF9-A5AB-904A-91B8-DF49382605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7" name="Picture 1066" descr="laptop_keyboard">
              <a:extLst>
                <a:ext uri="{FF2B5EF4-FFF2-40B4-BE49-F238E27FC236}">
                  <a16:creationId xmlns:a16="http://schemas.microsoft.com/office/drawing/2014/main" id="{71E89937-428E-3447-B221-C34E0D71AC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8" name="Freeform 1067">
              <a:extLst>
                <a:ext uri="{FF2B5EF4-FFF2-40B4-BE49-F238E27FC236}">
                  <a16:creationId xmlns:a16="http://schemas.microsoft.com/office/drawing/2014/main" id="{43C21467-3265-FC4F-AF31-44A028163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49" name="Picture 1068" descr="screen">
              <a:extLst>
                <a:ext uri="{FF2B5EF4-FFF2-40B4-BE49-F238E27FC236}">
                  <a16:creationId xmlns:a16="http://schemas.microsoft.com/office/drawing/2014/main" id="{9868250A-D477-2944-B0F8-A7DE63DA46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0" name="Freeform 1069">
              <a:extLst>
                <a:ext uri="{FF2B5EF4-FFF2-40B4-BE49-F238E27FC236}">
                  <a16:creationId xmlns:a16="http://schemas.microsoft.com/office/drawing/2014/main" id="{A4015B9E-FE1F-594E-AFA2-A5277482E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Freeform 1070">
              <a:extLst>
                <a:ext uri="{FF2B5EF4-FFF2-40B4-BE49-F238E27FC236}">
                  <a16:creationId xmlns:a16="http://schemas.microsoft.com/office/drawing/2014/main" id="{1D5AA9CA-3334-2341-A3C4-E98372488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Freeform 1071">
              <a:extLst>
                <a:ext uri="{FF2B5EF4-FFF2-40B4-BE49-F238E27FC236}">
                  <a16:creationId xmlns:a16="http://schemas.microsoft.com/office/drawing/2014/main" id="{408815EA-3342-2D4A-AB4D-6A6AD669E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Freeform 1072">
              <a:extLst>
                <a:ext uri="{FF2B5EF4-FFF2-40B4-BE49-F238E27FC236}">
                  <a16:creationId xmlns:a16="http://schemas.microsoft.com/office/drawing/2014/main" id="{180DED07-429A-A242-A9E3-1BBEEAF42B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Freeform 1073">
              <a:extLst>
                <a:ext uri="{FF2B5EF4-FFF2-40B4-BE49-F238E27FC236}">
                  <a16:creationId xmlns:a16="http://schemas.microsoft.com/office/drawing/2014/main" id="{A86B5E1C-D4A7-804E-9345-DD2099CCFC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Freeform 1074">
              <a:extLst>
                <a:ext uri="{FF2B5EF4-FFF2-40B4-BE49-F238E27FC236}">
                  <a16:creationId xmlns:a16="http://schemas.microsoft.com/office/drawing/2014/main" id="{278E44FF-9118-764F-B154-D54B6D088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6" name="Group 1075">
              <a:extLst>
                <a:ext uri="{FF2B5EF4-FFF2-40B4-BE49-F238E27FC236}">
                  <a16:creationId xmlns:a16="http://schemas.microsoft.com/office/drawing/2014/main" id="{B07A4D51-63EA-ED46-9283-3C066C8F80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163" name="Freeform 1076">
                <a:extLst>
                  <a:ext uri="{FF2B5EF4-FFF2-40B4-BE49-F238E27FC236}">
                    <a16:creationId xmlns:a16="http://schemas.microsoft.com/office/drawing/2014/main" id="{362CE3DF-6498-9044-80D1-5B57C954BC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4" name="Freeform 1077">
                <a:extLst>
                  <a:ext uri="{FF2B5EF4-FFF2-40B4-BE49-F238E27FC236}">
                    <a16:creationId xmlns:a16="http://schemas.microsoft.com/office/drawing/2014/main" id="{232B6CC8-39FA-8E41-89F9-D454D1953B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5" name="Freeform 1078">
                <a:extLst>
                  <a:ext uri="{FF2B5EF4-FFF2-40B4-BE49-F238E27FC236}">
                    <a16:creationId xmlns:a16="http://schemas.microsoft.com/office/drawing/2014/main" id="{14BE6CD7-1B00-AE45-A0A2-B46139077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6" name="Freeform 1079">
                <a:extLst>
                  <a:ext uri="{FF2B5EF4-FFF2-40B4-BE49-F238E27FC236}">
                    <a16:creationId xmlns:a16="http://schemas.microsoft.com/office/drawing/2014/main" id="{17D2993A-DA09-154C-81CE-F00D6DF0D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7" name="Freeform 1080">
                <a:extLst>
                  <a:ext uri="{FF2B5EF4-FFF2-40B4-BE49-F238E27FC236}">
                    <a16:creationId xmlns:a16="http://schemas.microsoft.com/office/drawing/2014/main" id="{AD580132-3A72-CF47-B834-B58CA201F7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8" name="Freeform 1081">
                <a:extLst>
                  <a:ext uri="{FF2B5EF4-FFF2-40B4-BE49-F238E27FC236}">
                    <a16:creationId xmlns:a16="http://schemas.microsoft.com/office/drawing/2014/main" id="{E900C928-6E45-6449-A6C9-3DBE801B01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57" name="Freeform 1082">
              <a:extLst>
                <a:ext uri="{FF2B5EF4-FFF2-40B4-BE49-F238E27FC236}">
                  <a16:creationId xmlns:a16="http://schemas.microsoft.com/office/drawing/2014/main" id="{1ECD1A08-63F7-2B4E-84E4-3FA628039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Freeform 1083">
              <a:extLst>
                <a:ext uri="{FF2B5EF4-FFF2-40B4-BE49-F238E27FC236}">
                  <a16:creationId xmlns:a16="http://schemas.microsoft.com/office/drawing/2014/main" id="{E0CE0778-AA7C-994B-8AC5-676F1A825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Freeform 1084">
              <a:extLst>
                <a:ext uri="{FF2B5EF4-FFF2-40B4-BE49-F238E27FC236}">
                  <a16:creationId xmlns:a16="http://schemas.microsoft.com/office/drawing/2014/main" id="{D2A296F6-56E0-0141-8E63-F209F1106F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Freeform 1085">
              <a:extLst>
                <a:ext uri="{FF2B5EF4-FFF2-40B4-BE49-F238E27FC236}">
                  <a16:creationId xmlns:a16="http://schemas.microsoft.com/office/drawing/2014/main" id="{06824F88-EE84-D347-A023-F053DA4B2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Freeform 1086">
              <a:extLst>
                <a:ext uri="{FF2B5EF4-FFF2-40B4-BE49-F238E27FC236}">
                  <a16:creationId xmlns:a16="http://schemas.microsoft.com/office/drawing/2014/main" id="{36F4BB90-D696-0945-AC5D-7CBFD97A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Freeform 1087">
              <a:extLst>
                <a:ext uri="{FF2B5EF4-FFF2-40B4-BE49-F238E27FC236}">
                  <a16:creationId xmlns:a16="http://schemas.microsoft.com/office/drawing/2014/main" id="{9FC45AEE-F94E-2C41-BB56-2055DE618B24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0" name="Group 590">
            <a:extLst>
              <a:ext uri="{FF2B5EF4-FFF2-40B4-BE49-F238E27FC236}">
                <a16:creationId xmlns:a16="http://schemas.microsoft.com/office/drawing/2014/main" id="{A66A00B8-C906-204A-9EA8-BF8007089AFF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8153909" y="5504657"/>
            <a:ext cx="345630" cy="320302"/>
            <a:chOff x="2839" y="3501"/>
            <a:chExt cx="755" cy="803"/>
          </a:xfrm>
        </p:grpSpPr>
        <p:pic>
          <p:nvPicPr>
            <p:cNvPr id="491" name="Picture 591" descr="desktop_computer_stylized_medium">
              <a:extLst>
                <a:ext uri="{FF2B5EF4-FFF2-40B4-BE49-F238E27FC236}">
                  <a16:creationId xmlns:a16="http://schemas.microsoft.com/office/drawing/2014/main" id="{0D26BE9F-5A6F-194D-95F5-9A26085A8B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2" name="Freeform 592">
              <a:extLst>
                <a:ext uri="{FF2B5EF4-FFF2-40B4-BE49-F238E27FC236}">
                  <a16:creationId xmlns:a16="http://schemas.microsoft.com/office/drawing/2014/main" id="{F940FA7C-0178-FC42-989D-133C7D3EF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3" name="Group 590">
            <a:extLst>
              <a:ext uri="{FF2B5EF4-FFF2-40B4-BE49-F238E27FC236}">
                <a16:creationId xmlns:a16="http://schemas.microsoft.com/office/drawing/2014/main" id="{AADF67FB-3BE7-EF42-B8A5-B005B506931A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8552134" y="5526130"/>
            <a:ext cx="345630" cy="320302"/>
            <a:chOff x="2839" y="3501"/>
            <a:chExt cx="755" cy="803"/>
          </a:xfrm>
        </p:grpSpPr>
        <p:pic>
          <p:nvPicPr>
            <p:cNvPr id="494" name="Picture 591" descr="desktop_computer_stylized_medium">
              <a:extLst>
                <a:ext uri="{FF2B5EF4-FFF2-40B4-BE49-F238E27FC236}">
                  <a16:creationId xmlns:a16="http://schemas.microsoft.com/office/drawing/2014/main" id="{0BBC0FBB-DA3F-874A-8EBE-B51C772E06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5" name="Freeform 592">
              <a:extLst>
                <a:ext uri="{FF2B5EF4-FFF2-40B4-BE49-F238E27FC236}">
                  <a16:creationId xmlns:a16="http://schemas.microsoft.com/office/drawing/2014/main" id="{A9932DBD-03D1-3E48-AE83-712DE720FE4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6" name="Group 1064">
            <a:extLst>
              <a:ext uri="{FF2B5EF4-FFF2-40B4-BE49-F238E27FC236}">
                <a16:creationId xmlns:a16="http://schemas.microsoft.com/office/drawing/2014/main" id="{FC2552CF-9AC0-3243-8999-6808B911C762}"/>
              </a:ext>
            </a:extLst>
          </p:cNvPr>
          <p:cNvGrpSpPr>
            <a:grpSpLocks/>
          </p:cNvGrpSpPr>
          <p:nvPr/>
        </p:nvGrpSpPr>
        <p:grpSpPr bwMode="auto">
          <a:xfrm>
            <a:off x="9534746" y="5795138"/>
            <a:ext cx="319264" cy="253379"/>
            <a:chOff x="877" y="1008"/>
            <a:chExt cx="2747" cy="2591"/>
          </a:xfrm>
        </p:grpSpPr>
        <p:pic>
          <p:nvPicPr>
            <p:cNvPr id="497" name="Picture 1065" descr="antenna_stylized">
              <a:extLst>
                <a:ext uri="{FF2B5EF4-FFF2-40B4-BE49-F238E27FC236}">
                  <a16:creationId xmlns:a16="http://schemas.microsoft.com/office/drawing/2014/main" id="{87938519-94DB-D545-A29A-7EDE5E412B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98" name="Picture 1066" descr="laptop_keyboard">
              <a:extLst>
                <a:ext uri="{FF2B5EF4-FFF2-40B4-BE49-F238E27FC236}">
                  <a16:creationId xmlns:a16="http://schemas.microsoft.com/office/drawing/2014/main" id="{2D71707C-83CA-1C4B-8508-67E56E2ADD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9" name="Freeform 1067">
              <a:extLst>
                <a:ext uri="{FF2B5EF4-FFF2-40B4-BE49-F238E27FC236}">
                  <a16:creationId xmlns:a16="http://schemas.microsoft.com/office/drawing/2014/main" id="{73F0FEB4-8393-CC4E-8318-ED16B301B6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500" name="Picture 1068" descr="screen">
              <a:extLst>
                <a:ext uri="{FF2B5EF4-FFF2-40B4-BE49-F238E27FC236}">
                  <a16:creationId xmlns:a16="http://schemas.microsoft.com/office/drawing/2014/main" id="{7FE7C88C-9EAD-8349-A46B-E909AEA657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01" name="Freeform 1069">
              <a:extLst>
                <a:ext uri="{FF2B5EF4-FFF2-40B4-BE49-F238E27FC236}">
                  <a16:creationId xmlns:a16="http://schemas.microsoft.com/office/drawing/2014/main" id="{0DBCF6AD-8352-3C40-B68E-0383519D2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2" name="Freeform 1070">
              <a:extLst>
                <a:ext uri="{FF2B5EF4-FFF2-40B4-BE49-F238E27FC236}">
                  <a16:creationId xmlns:a16="http://schemas.microsoft.com/office/drawing/2014/main" id="{3C23673E-599F-5241-B844-C8F96A051D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3" name="Freeform 1071">
              <a:extLst>
                <a:ext uri="{FF2B5EF4-FFF2-40B4-BE49-F238E27FC236}">
                  <a16:creationId xmlns:a16="http://schemas.microsoft.com/office/drawing/2014/main" id="{4D502A0C-8868-2C4E-B6B7-F46718640A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4" name="Freeform 1072">
              <a:extLst>
                <a:ext uri="{FF2B5EF4-FFF2-40B4-BE49-F238E27FC236}">
                  <a16:creationId xmlns:a16="http://schemas.microsoft.com/office/drawing/2014/main" id="{154DEECF-C451-B140-A650-9DB9DCC417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Freeform 1073">
              <a:extLst>
                <a:ext uri="{FF2B5EF4-FFF2-40B4-BE49-F238E27FC236}">
                  <a16:creationId xmlns:a16="http://schemas.microsoft.com/office/drawing/2014/main" id="{61C09639-BDA6-1848-86B4-033F9F9979D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Freeform 1074">
              <a:extLst>
                <a:ext uri="{FF2B5EF4-FFF2-40B4-BE49-F238E27FC236}">
                  <a16:creationId xmlns:a16="http://schemas.microsoft.com/office/drawing/2014/main" id="{BBF9A35C-4B4A-604C-BCA3-20BC6C3D2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07" name="Group 1075">
              <a:extLst>
                <a:ext uri="{FF2B5EF4-FFF2-40B4-BE49-F238E27FC236}">
                  <a16:creationId xmlns:a16="http://schemas.microsoft.com/office/drawing/2014/main" id="{C228B10E-0BB1-8D40-9DB1-545E285C760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514" name="Freeform 1076">
                <a:extLst>
                  <a:ext uri="{FF2B5EF4-FFF2-40B4-BE49-F238E27FC236}">
                    <a16:creationId xmlns:a16="http://schemas.microsoft.com/office/drawing/2014/main" id="{DBE93115-3362-AE4D-A30A-337520C73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5" name="Freeform 1077">
                <a:extLst>
                  <a:ext uri="{FF2B5EF4-FFF2-40B4-BE49-F238E27FC236}">
                    <a16:creationId xmlns:a16="http://schemas.microsoft.com/office/drawing/2014/main" id="{E980EACA-94CF-194A-AC7A-1415DBB4CA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6" name="Freeform 1078">
                <a:extLst>
                  <a:ext uri="{FF2B5EF4-FFF2-40B4-BE49-F238E27FC236}">
                    <a16:creationId xmlns:a16="http://schemas.microsoft.com/office/drawing/2014/main" id="{67C8CECC-A4D3-D543-A1C2-92A3DDD604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7" name="Freeform 1079">
                <a:extLst>
                  <a:ext uri="{FF2B5EF4-FFF2-40B4-BE49-F238E27FC236}">
                    <a16:creationId xmlns:a16="http://schemas.microsoft.com/office/drawing/2014/main" id="{DF7F90DA-E9FF-E64E-979A-F2C4CF6F27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8" name="Freeform 1080">
                <a:extLst>
                  <a:ext uri="{FF2B5EF4-FFF2-40B4-BE49-F238E27FC236}">
                    <a16:creationId xmlns:a16="http://schemas.microsoft.com/office/drawing/2014/main" id="{1FB7CFF5-5312-6B45-B1C9-1E8019D9AB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9" name="Freeform 1081">
                <a:extLst>
                  <a:ext uri="{FF2B5EF4-FFF2-40B4-BE49-F238E27FC236}">
                    <a16:creationId xmlns:a16="http://schemas.microsoft.com/office/drawing/2014/main" id="{F6743163-40E8-634F-BDA5-FD850E9C93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08" name="Freeform 1082">
              <a:extLst>
                <a:ext uri="{FF2B5EF4-FFF2-40B4-BE49-F238E27FC236}">
                  <a16:creationId xmlns:a16="http://schemas.microsoft.com/office/drawing/2014/main" id="{5C688E93-8024-AF4A-9FAE-F872353A7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9" name="Freeform 1083">
              <a:extLst>
                <a:ext uri="{FF2B5EF4-FFF2-40B4-BE49-F238E27FC236}">
                  <a16:creationId xmlns:a16="http://schemas.microsoft.com/office/drawing/2014/main" id="{E2D8B864-6DD1-D042-9409-8862ACC1AA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0" name="Freeform 1084">
              <a:extLst>
                <a:ext uri="{FF2B5EF4-FFF2-40B4-BE49-F238E27FC236}">
                  <a16:creationId xmlns:a16="http://schemas.microsoft.com/office/drawing/2014/main" id="{CC7A3F9E-B0BC-2945-B124-91C53102EA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1" name="Freeform 1085">
              <a:extLst>
                <a:ext uri="{FF2B5EF4-FFF2-40B4-BE49-F238E27FC236}">
                  <a16:creationId xmlns:a16="http://schemas.microsoft.com/office/drawing/2014/main" id="{B8E20EA9-88B9-0A42-A470-7AF9E88105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2" name="Freeform 1086">
              <a:extLst>
                <a:ext uri="{FF2B5EF4-FFF2-40B4-BE49-F238E27FC236}">
                  <a16:creationId xmlns:a16="http://schemas.microsoft.com/office/drawing/2014/main" id="{A9D04135-B045-A743-95D7-CA5EF36EE7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3" name="Freeform 1087">
              <a:extLst>
                <a:ext uri="{FF2B5EF4-FFF2-40B4-BE49-F238E27FC236}">
                  <a16:creationId xmlns:a16="http://schemas.microsoft.com/office/drawing/2014/main" id="{C0583F57-71B7-B142-BC2A-15444A0CF4E5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75" name="Freeform 984">
            <a:extLst>
              <a:ext uri="{FF2B5EF4-FFF2-40B4-BE49-F238E27FC236}">
                <a16:creationId xmlns:a16="http://schemas.microsoft.com/office/drawing/2014/main" id="{69921432-2526-D74B-B1B3-EF4990D573EA}"/>
              </a:ext>
            </a:extLst>
          </p:cNvPr>
          <p:cNvSpPr>
            <a:spLocks/>
          </p:cNvSpPr>
          <p:nvPr/>
        </p:nvSpPr>
        <p:spPr bwMode="auto">
          <a:xfrm>
            <a:off x="10153593" y="5636971"/>
            <a:ext cx="34049" cy="332924"/>
          </a:xfrm>
          <a:custGeom>
            <a:avLst/>
            <a:gdLst>
              <a:gd name="T0" fmla="*/ 3 w 354"/>
              <a:gd name="T1" fmla="*/ 0 h 2742"/>
              <a:gd name="T2" fmla="*/ 15 w 354"/>
              <a:gd name="T3" fmla="*/ 27 h 2742"/>
              <a:gd name="T4" fmla="*/ 15 w 354"/>
              <a:gd name="T5" fmla="*/ 205 h 2742"/>
              <a:gd name="T6" fmla="*/ 0 w 354"/>
              <a:gd name="T7" fmla="*/ 215 h 2742"/>
              <a:gd name="T8" fmla="*/ 3 w 354"/>
              <a:gd name="T9" fmla="*/ 0 h 274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54"/>
              <a:gd name="T16" fmla="*/ 0 h 2742"/>
              <a:gd name="T17" fmla="*/ 354 w 354"/>
              <a:gd name="T18" fmla="*/ 2742 h 274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54" h="2742">
                <a:moveTo>
                  <a:pt x="63" y="0"/>
                </a:moveTo>
                <a:lnTo>
                  <a:pt x="354" y="339"/>
                </a:lnTo>
                <a:lnTo>
                  <a:pt x="346" y="2624"/>
                </a:lnTo>
                <a:lnTo>
                  <a:pt x="0" y="2742"/>
                </a:lnTo>
                <a:lnTo>
                  <a:pt x="63" y="0"/>
                </a:lnTo>
                <a:close/>
              </a:path>
            </a:pathLst>
          </a:custGeom>
          <a:gradFill rotWithShape="1">
            <a:gsLst>
              <a:gs pos="0">
                <a:srgbClr val="DDDDDD"/>
              </a:gs>
              <a:gs pos="100000">
                <a:srgbClr val="333333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7" name="Freeform 986">
            <a:extLst>
              <a:ext uri="{FF2B5EF4-FFF2-40B4-BE49-F238E27FC236}">
                <a16:creationId xmlns:a16="http://schemas.microsoft.com/office/drawing/2014/main" id="{210AB56E-8E3A-464C-BA90-E5EE13DE14AA}"/>
              </a:ext>
            </a:extLst>
          </p:cNvPr>
          <p:cNvSpPr>
            <a:spLocks/>
          </p:cNvSpPr>
          <p:nvPr/>
        </p:nvSpPr>
        <p:spPr bwMode="auto">
          <a:xfrm>
            <a:off x="10159970" y="5656923"/>
            <a:ext cx="20333" cy="308020"/>
          </a:xfrm>
          <a:custGeom>
            <a:avLst/>
            <a:gdLst>
              <a:gd name="T0" fmla="*/ 2 w 211"/>
              <a:gd name="T1" fmla="*/ 0 h 2537"/>
              <a:gd name="T2" fmla="*/ 9 w 211"/>
              <a:gd name="T3" fmla="*/ 18 h 2537"/>
              <a:gd name="T4" fmla="*/ 2 w 211"/>
              <a:gd name="T5" fmla="*/ 196 h 2537"/>
              <a:gd name="T6" fmla="*/ 2 w 211"/>
              <a:gd name="T7" fmla="*/ 0 h 2537"/>
              <a:gd name="T8" fmla="*/ 0 60000 65536"/>
              <a:gd name="T9" fmla="*/ 0 60000 65536"/>
              <a:gd name="T10" fmla="*/ 0 60000 65536"/>
              <a:gd name="T11" fmla="*/ 0 60000 65536"/>
              <a:gd name="T12" fmla="*/ 0 w 211"/>
              <a:gd name="T13" fmla="*/ 0 h 2537"/>
              <a:gd name="T14" fmla="*/ 211 w 211"/>
              <a:gd name="T15" fmla="*/ 2537 h 25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1" h="2537">
                <a:moveTo>
                  <a:pt x="7" y="0"/>
                </a:moveTo>
                <a:cubicBezTo>
                  <a:pt x="7" y="0"/>
                  <a:pt x="57" y="28"/>
                  <a:pt x="211" y="218"/>
                </a:cubicBezTo>
                <a:cubicBezTo>
                  <a:pt x="0" y="1229"/>
                  <a:pt x="41" y="2537"/>
                  <a:pt x="7" y="2501"/>
                </a:cubicBezTo>
                <a:lnTo>
                  <a:pt x="7" y="0"/>
                </a:lnTo>
                <a:close/>
              </a:path>
            </a:pathLst>
          </a:custGeom>
          <a:gradFill rotWithShape="1">
            <a:gsLst>
              <a:gs pos="0">
                <a:srgbClr val="808080"/>
              </a:gs>
              <a:gs pos="100000">
                <a:srgbClr val="F8F8F8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8" name="Freeform 987">
            <a:extLst>
              <a:ext uri="{FF2B5EF4-FFF2-40B4-BE49-F238E27FC236}">
                <a16:creationId xmlns:a16="http://schemas.microsoft.com/office/drawing/2014/main" id="{4B6304D8-37E4-9743-9663-D2140A3373CD}"/>
              </a:ext>
            </a:extLst>
          </p:cNvPr>
          <p:cNvSpPr>
            <a:spLocks/>
          </p:cNvSpPr>
          <p:nvPr/>
        </p:nvSpPr>
        <p:spPr bwMode="auto">
          <a:xfrm>
            <a:off x="10155518" y="5812753"/>
            <a:ext cx="31643" cy="27525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1 h 226"/>
              <a:gd name="T4" fmla="*/ 14 w 328"/>
              <a:gd name="T5" fmla="*/ 19 h 226"/>
              <a:gd name="T6" fmla="*/ 0 w 328"/>
              <a:gd name="T7" fmla="*/ 8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9" name="Rectangle 988">
            <a:extLst>
              <a:ext uri="{FF2B5EF4-FFF2-40B4-BE49-F238E27FC236}">
                <a16:creationId xmlns:a16="http://schemas.microsoft.com/office/drawing/2014/main" id="{01DA0D94-4858-4748-835A-0A295C76DA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6299" y="5674399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0" name="Group 989">
            <a:extLst>
              <a:ext uri="{FF2B5EF4-FFF2-40B4-BE49-F238E27FC236}">
                <a16:creationId xmlns:a16="http://schemas.microsoft.com/office/drawing/2014/main" id="{653C7E87-1F7F-B94B-970F-8043BE6AD494}"/>
              </a:ext>
            </a:extLst>
          </p:cNvPr>
          <p:cNvGrpSpPr>
            <a:grpSpLocks/>
          </p:cNvGrpSpPr>
          <p:nvPr/>
        </p:nvGrpSpPr>
        <p:grpSpPr bwMode="auto">
          <a:xfrm>
            <a:off x="10091149" y="5671195"/>
            <a:ext cx="69903" cy="21117"/>
            <a:chOff x="614" y="2568"/>
            <a:chExt cx="725" cy="139"/>
          </a:xfrm>
        </p:grpSpPr>
        <p:sp>
          <p:nvSpPr>
            <p:cNvPr id="205" name="AutoShape 990">
              <a:extLst>
                <a:ext uri="{FF2B5EF4-FFF2-40B4-BE49-F238E27FC236}">
                  <a16:creationId xmlns:a16="http://schemas.microsoft.com/office/drawing/2014/main" id="{9E8BF054-B12E-C746-9DCC-FFC0FBE117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" y="2566"/>
              <a:ext cx="721" cy="14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6" name="AutoShape 991">
              <a:extLst>
                <a:ext uri="{FF2B5EF4-FFF2-40B4-BE49-F238E27FC236}">
                  <a16:creationId xmlns:a16="http://schemas.microsoft.com/office/drawing/2014/main" id="{60A26098-3AC3-5F48-AF12-0376133BA2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" y="2581"/>
              <a:ext cx="696" cy="114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1" name="Rectangle 992">
            <a:extLst>
              <a:ext uri="{FF2B5EF4-FFF2-40B4-BE49-F238E27FC236}">
                <a16:creationId xmlns:a16="http://schemas.microsoft.com/office/drawing/2014/main" id="{AB0AE9A0-AEC6-B542-BAA1-AD6A9E2574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7502" y="5722750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2" name="Group 993">
            <a:extLst>
              <a:ext uri="{FF2B5EF4-FFF2-40B4-BE49-F238E27FC236}">
                <a16:creationId xmlns:a16="http://schemas.microsoft.com/office/drawing/2014/main" id="{2E23BBDE-93A3-014A-8AD9-509F2B133316}"/>
              </a:ext>
            </a:extLst>
          </p:cNvPr>
          <p:cNvGrpSpPr>
            <a:grpSpLocks/>
          </p:cNvGrpSpPr>
          <p:nvPr/>
        </p:nvGrpSpPr>
        <p:grpSpPr bwMode="auto">
          <a:xfrm>
            <a:off x="10090909" y="5718672"/>
            <a:ext cx="69903" cy="19515"/>
            <a:chOff x="614" y="2568"/>
            <a:chExt cx="725" cy="139"/>
          </a:xfrm>
        </p:grpSpPr>
        <p:sp>
          <p:nvSpPr>
            <p:cNvPr id="203" name="AutoShape 994">
              <a:extLst>
                <a:ext uri="{FF2B5EF4-FFF2-40B4-BE49-F238E27FC236}">
                  <a16:creationId xmlns:a16="http://schemas.microsoft.com/office/drawing/2014/main" id="{CF10A6D2-6E36-BA46-8AB3-2A153E9ECE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" y="2564"/>
              <a:ext cx="721" cy="139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4" name="AutoShape 995">
              <a:extLst>
                <a:ext uri="{FF2B5EF4-FFF2-40B4-BE49-F238E27FC236}">
                  <a16:creationId xmlns:a16="http://schemas.microsoft.com/office/drawing/2014/main" id="{964D14B2-2639-5A46-B2D5-48A8B0C319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8" y="2581"/>
              <a:ext cx="696" cy="107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3" name="Rectangle 996">
            <a:extLst>
              <a:ext uri="{FF2B5EF4-FFF2-40B4-BE49-F238E27FC236}">
                <a16:creationId xmlns:a16="http://schemas.microsoft.com/office/drawing/2014/main" id="{426E7337-36DD-B64A-88F7-00D5A742F9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7502" y="5771101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84" name="Rectangle 997">
            <a:extLst>
              <a:ext uri="{FF2B5EF4-FFF2-40B4-BE49-F238E27FC236}">
                <a16:creationId xmlns:a16="http://schemas.microsoft.com/office/drawing/2014/main" id="{BE4D7353-7D2D-9F42-8A6A-65BAA6259C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8705" y="5814938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5" name="Group 998">
            <a:extLst>
              <a:ext uri="{FF2B5EF4-FFF2-40B4-BE49-F238E27FC236}">
                <a16:creationId xmlns:a16="http://schemas.microsoft.com/office/drawing/2014/main" id="{10644FFB-BF70-614B-94F5-58CB99D12E0E}"/>
              </a:ext>
            </a:extLst>
          </p:cNvPr>
          <p:cNvGrpSpPr>
            <a:grpSpLocks/>
          </p:cNvGrpSpPr>
          <p:nvPr/>
        </p:nvGrpSpPr>
        <p:grpSpPr bwMode="auto">
          <a:xfrm>
            <a:off x="10089465" y="5810860"/>
            <a:ext cx="70024" cy="21991"/>
            <a:chOff x="614" y="2568"/>
            <a:chExt cx="725" cy="139"/>
          </a:xfrm>
        </p:grpSpPr>
        <p:sp>
          <p:nvSpPr>
            <p:cNvPr id="201" name="AutoShape 999">
              <a:extLst>
                <a:ext uri="{FF2B5EF4-FFF2-40B4-BE49-F238E27FC236}">
                  <a16:creationId xmlns:a16="http://schemas.microsoft.com/office/drawing/2014/main" id="{2EEDFBCE-8402-0442-A96B-A6412C51C6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8" y="2586"/>
              <a:ext cx="720" cy="12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2" name="AutoShape 1000">
              <a:extLst>
                <a:ext uri="{FF2B5EF4-FFF2-40B4-BE49-F238E27FC236}">
                  <a16:creationId xmlns:a16="http://schemas.microsoft.com/office/drawing/2014/main" id="{5BBF678C-8365-374C-8592-2F40109183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" y="2586"/>
              <a:ext cx="695" cy="10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6" name="Freeform 1001">
            <a:extLst>
              <a:ext uri="{FF2B5EF4-FFF2-40B4-BE49-F238E27FC236}">
                <a16:creationId xmlns:a16="http://schemas.microsoft.com/office/drawing/2014/main" id="{43320BBC-6D3F-CE4C-AE57-EE45F3319F3F}"/>
              </a:ext>
            </a:extLst>
          </p:cNvPr>
          <p:cNvSpPr>
            <a:spLocks/>
          </p:cNvSpPr>
          <p:nvPr/>
        </p:nvSpPr>
        <p:spPr bwMode="auto">
          <a:xfrm>
            <a:off x="10156000" y="5771101"/>
            <a:ext cx="31643" cy="27380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0 h 226"/>
              <a:gd name="T4" fmla="*/ 14 w 328"/>
              <a:gd name="T5" fmla="*/ 17 h 226"/>
              <a:gd name="T6" fmla="*/ 0 w 328"/>
              <a:gd name="T7" fmla="*/ 7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7" name="Group 1002">
            <a:extLst>
              <a:ext uri="{FF2B5EF4-FFF2-40B4-BE49-F238E27FC236}">
                <a16:creationId xmlns:a16="http://schemas.microsoft.com/office/drawing/2014/main" id="{4ED748C4-471F-B74E-9328-2437DB94B8F7}"/>
              </a:ext>
            </a:extLst>
          </p:cNvPr>
          <p:cNvGrpSpPr>
            <a:grpSpLocks/>
          </p:cNvGrpSpPr>
          <p:nvPr/>
        </p:nvGrpSpPr>
        <p:grpSpPr bwMode="auto">
          <a:xfrm>
            <a:off x="10089946" y="5767169"/>
            <a:ext cx="70024" cy="20243"/>
            <a:chOff x="614" y="2568"/>
            <a:chExt cx="725" cy="139"/>
          </a:xfrm>
        </p:grpSpPr>
        <p:sp>
          <p:nvSpPr>
            <p:cNvPr id="199" name="AutoShape 1003">
              <a:extLst>
                <a:ext uri="{FF2B5EF4-FFF2-40B4-BE49-F238E27FC236}">
                  <a16:creationId xmlns:a16="http://schemas.microsoft.com/office/drawing/2014/main" id="{DE163CA4-FABE-9B4C-973B-7160FB0CA8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" y="2571"/>
              <a:ext cx="732" cy="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0" name="AutoShape 1004">
              <a:extLst>
                <a:ext uri="{FF2B5EF4-FFF2-40B4-BE49-F238E27FC236}">
                  <a16:creationId xmlns:a16="http://schemas.microsoft.com/office/drawing/2014/main" id="{D50A283A-2FFB-A24F-A406-2910EEA8C4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" y="2587"/>
              <a:ext cx="720" cy="10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8" name="Rectangle 1005">
            <a:extLst>
              <a:ext uri="{FF2B5EF4-FFF2-40B4-BE49-F238E27FC236}">
                <a16:creationId xmlns:a16="http://schemas.microsoft.com/office/drawing/2014/main" id="{42659E43-E287-8942-BD23-94141CB4BE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50946" y="5636388"/>
            <a:ext cx="8422" cy="332778"/>
          </a:xfrm>
          <a:prstGeom prst="rect">
            <a:avLst/>
          </a:prstGeom>
          <a:gradFill rotWithShape="1">
            <a:gsLst>
              <a:gs pos="0">
                <a:srgbClr val="333333"/>
              </a:gs>
              <a:gs pos="50000">
                <a:srgbClr val="DDDDDD"/>
              </a:gs>
              <a:gs pos="100000">
                <a:srgbClr val="333333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89" name="Freeform 1006">
            <a:extLst>
              <a:ext uri="{FF2B5EF4-FFF2-40B4-BE49-F238E27FC236}">
                <a16:creationId xmlns:a16="http://schemas.microsoft.com/office/drawing/2014/main" id="{48DEF8E3-26E3-0E48-88EA-BAB435AE5150}"/>
              </a:ext>
            </a:extLst>
          </p:cNvPr>
          <p:cNvSpPr>
            <a:spLocks/>
          </p:cNvSpPr>
          <p:nvPr/>
        </p:nvSpPr>
        <p:spPr bwMode="auto">
          <a:xfrm>
            <a:off x="10158887" y="5720566"/>
            <a:ext cx="28515" cy="31020"/>
          </a:xfrm>
          <a:custGeom>
            <a:avLst/>
            <a:gdLst>
              <a:gd name="T0" fmla="*/ 2 w 296"/>
              <a:gd name="T1" fmla="*/ 0 h 256"/>
              <a:gd name="T2" fmla="*/ 14 w 296"/>
              <a:gd name="T3" fmla="*/ 10 h 256"/>
              <a:gd name="T4" fmla="*/ 14 w 296"/>
              <a:gd name="T5" fmla="*/ 19 h 256"/>
              <a:gd name="T6" fmla="*/ 0 w 296"/>
              <a:gd name="T7" fmla="*/ 7 h 256"/>
              <a:gd name="T8" fmla="*/ 2 w 296"/>
              <a:gd name="T9" fmla="*/ 0 h 25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96"/>
              <a:gd name="T16" fmla="*/ 0 h 256"/>
              <a:gd name="T17" fmla="*/ 296 w 296"/>
              <a:gd name="T18" fmla="*/ 256 h 25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96" h="256">
                <a:moveTo>
                  <a:pt x="4" y="0"/>
                </a:moveTo>
                <a:cubicBezTo>
                  <a:pt x="55" y="10"/>
                  <a:pt x="144" y="68"/>
                  <a:pt x="292" y="144"/>
                </a:cubicBezTo>
                <a:cubicBezTo>
                  <a:pt x="290" y="178"/>
                  <a:pt x="296" y="188"/>
                  <a:pt x="296" y="256"/>
                </a:cubicBezTo>
                <a:cubicBezTo>
                  <a:pt x="296" y="256"/>
                  <a:pt x="160" y="176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0" name="Freeform 1007">
            <a:extLst>
              <a:ext uri="{FF2B5EF4-FFF2-40B4-BE49-F238E27FC236}">
                <a16:creationId xmlns:a16="http://schemas.microsoft.com/office/drawing/2014/main" id="{7869EB64-11F6-624E-9B28-6986DD9D076F}"/>
              </a:ext>
            </a:extLst>
          </p:cNvPr>
          <p:cNvSpPr>
            <a:spLocks/>
          </p:cNvSpPr>
          <p:nvPr/>
        </p:nvSpPr>
        <p:spPr bwMode="auto">
          <a:xfrm>
            <a:off x="10159248" y="5672943"/>
            <a:ext cx="29357" cy="34953"/>
          </a:xfrm>
          <a:custGeom>
            <a:avLst/>
            <a:gdLst>
              <a:gd name="T0" fmla="*/ 0 w 304"/>
              <a:gd name="T1" fmla="*/ 0 h 288"/>
              <a:gd name="T2" fmla="*/ 14 w 304"/>
              <a:gd name="T3" fmla="*/ 13 h 288"/>
              <a:gd name="T4" fmla="*/ 13 w 304"/>
              <a:gd name="T5" fmla="*/ 23 h 288"/>
              <a:gd name="T6" fmla="*/ 2 w 304"/>
              <a:gd name="T7" fmla="*/ 10 h 288"/>
              <a:gd name="T8" fmla="*/ 0 w 304"/>
              <a:gd name="T9" fmla="*/ 0 h 28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4"/>
              <a:gd name="T16" fmla="*/ 0 h 288"/>
              <a:gd name="T17" fmla="*/ 304 w 304"/>
              <a:gd name="T18" fmla="*/ 288 h 28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4" h="288">
                <a:moveTo>
                  <a:pt x="0" y="0"/>
                </a:moveTo>
                <a:cubicBezTo>
                  <a:pt x="51" y="10"/>
                  <a:pt x="148" y="76"/>
                  <a:pt x="304" y="164"/>
                </a:cubicBezTo>
                <a:cubicBezTo>
                  <a:pt x="302" y="198"/>
                  <a:pt x="284" y="220"/>
                  <a:pt x="284" y="288"/>
                </a:cubicBezTo>
                <a:cubicBezTo>
                  <a:pt x="284" y="288"/>
                  <a:pt x="163" y="179"/>
                  <a:pt x="8" y="124"/>
                </a:cubicBezTo>
                <a:cubicBezTo>
                  <a:pt x="8" y="72"/>
                  <a:pt x="0" y="17"/>
                  <a:pt x="0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1" name="Oval 1008">
            <a:extLst>
              <a:ext uri="{FF2B5EF4-FFF2-40B4-BE49-F238E27FC236}">
                <a16:creationId xmlns:a16="http://schemas.microsoft.com/office/drawing/2014/main" id="{322E0F0C-40A1-7E43-B9BC-A271C6411E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83311" y="5954166"/>
            <a:ext cx="6016" cy="13835"/>
          </a:xfrm>
          <a:prstGeom prst="ellipse">
            <a:avLst/>
          </a:pr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2" name="Freeform 1009">
            <a:extLst>
              <a:ext uri="{FF2B5EF4-FFF2-40B4-BE49-F238E27FC236}">
                <a16:creationId xmlns:a16="http://schemas.microsoft.com/office/drawing/2014/main" id="{2C34A91D-8DF1-DE40-8F88-B7AB2BE630CE}"/>
              </a:ext>
            </a:extLst>
          </p:cNvPr>
          <p:cNvSpPr>
            <a:spLocks/>
          </p:cNvSpPr>
          <p:nvPr/>
        </p:nvSpPr>
        <p:spPr bwMode="auto">
          <a:xfrm>
            <a:off x="10157684" y="5954603"/>
            <a:ext cx="29477" cy="29127"/>
          </a:xfrm>
          <a:custGeom>
            <a:avLst/>
            <a:gdLst>
              <a:gd name="T0" fmla="*/ 0 w 306"/>
              <a:gd name="T1" fmla="*/ 9 h 240"/>
              <a:gd name="T2" fmla="*/ 2 w 306"/>
              <a:gd name="T3" fmla="*/ 19 h 240"/>
              <a:gd name="T4" fmla="*/ 14 w 306"/>
              <a:gd name="T5" fmla="*/ 9 h 240"/>
              <a:gd name="T6" fmla="*/ 14 w 306"/>
              <a:gd name="T7" fmla="*/ 0 h 240"/>
              <a:gd name="T8" fmla="*/ 0 w 306"/>
              <a:gd name="T9" fmla="*/ 9 h 2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6"/>
              <a:gd name="T16" fmla="*/ 0 h 240"/>
              <a:gd name="T17" fmla="*/ 306 w 306"/>
              <a:gd name="T18" fmla="*/ 240 h 24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6" h="240">
                <a:moveTo>
                  <a:pt x="0" y="106"/>
                </a:moveTo>
                <a:lnTo>
                  <a:pt x="2" y="240"/>
                </a:lnTo>
                <a:lnTo>
                  <a:pt x="306" y="110"/>
                </a:lnTo>
                <a:lnTo>
                  <a:pt x="300" y="0"/>
                </a:lnTo>
                <a:lnTo>
                  <a:pt x="0" y="106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3" name="AutoShape 1010">
            <a:extLst>
              <a:ext uri="{FF2B5EF4-FFF2-40B4-BE49-F238E27FC236}">
                <a16:creationId xmlns:a16="http://schemas.microsoft.com/office/drawing/2014/main" id="{C10585A3-5046-F44C-A720-1B5360D1A1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17877" y="5963487"/>
            <a:ext cx="143898" cy="21845"/>
          </a:xfrm>
          <a:prstGeom prst="roundRect">
            <a:avLst>
              <a:gd name="adj" fmla="val 50000"/>
            </a:avLst>
          </a:prstGeom>
          <a:solidFill>
            <a:srgbClr val="DDDDDD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4" name="AutoShape 1011">
            <a:extLst>
              <a:ext uri="{FF2B5EF4-FFF2-40B4-BE49-F238E27FC236}">
                <a16:creationId xmlns:a16="http://schemas.microsoft.com/office/drawing/2014/main" id="{0F1CC371-A8A5-1146-9D54-06BA5783B2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6299" y="5969166"/>
            <a:ext cx="128257" cy="11505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tx2"/>
              </a:gs>
              <a:gs pos="100000">
                <a:schemeClr val="bg2"/>
              </a:gs>
            </a:gsLst>
            <a:lin ang="0" scaled="1"/>
          </a:gra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5" name="Oval 1012">
            <a:extLst>
              <a:ext uri="{FF2B5EF4-FFF2-40B4-BE49-F238E27FC236}">
                <a16:creationId xmlns:a16="http://schemas.microsoft.com/office/drawing/2014/main" id="{165ACFDB-EB0A-EF4A-A53B-E952BF38B2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8210" y="5920815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6" name="Oval 1013">
            <a:extLst>
              <a:ext uri="{FF2B5EF4-FFF2-40B4-BE49-F238E27FC236}">
                <a16:creationId xmlns:a16="http://schemas.microsoft.com/office/drawing/2014/main" id="{8E1C86F1-E8A5-AB43-9FBE-05329F11F8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9867" y="5920815"/>
            <a:ext cx="19130" cy="20680"/>
          </a:xfrm>
          <a:prstGeom prst="ellipse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7" name="Oval 1014">
            <a:extLst>
              <a:ext uri="{FF2B5EF4-FFF2-40B4-BE49-F238E27FC236}">
                <a16:creationId xmlns:a16="http://schemas.microsoft.com/office/drawing/2014/main" id="{0C189499-8A09-3E4B-B216-1DBC5D3CDC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0201" y="5920815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8" name="Rectangle 1015">
            <a:extLst>
              <a:ext uri="{FF2B5EF4-FFF2-40B4-BE49-F238E27FC236}">
                <a16:creationId xmlns:a16="http://schemas.microsoft.com/office/drawing/2014/main" id="{F801E0C5-03DC-4947-89BB-24F841D73C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29410" y="5841444"/>
            <a:ext cx="9625" cy="110538"/>
          </a:xfrm>
          <a:prstGeom prst="rect">
            <a:avLst/>
          </a:prstGeom>
          <a:solidFill>
            <a:srgbClr val="29292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483029-0B46-154F-9CA3-FEA06875B8DB}"/>
              </a:ext>
            </a:extLst>
          </p:cNvPr>
          <p:cNvSpPr/>
          <p:nvPr/>
        </p:nvSpPr>
        <p:spPr>
          <a:xfrm>
            <a:off x="6539916" y="1365914"/>
            <a:ext cx="5359400" cy="4954628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1AB30C9-9641-104B-9006-CB16D4919778}"/>
              </a:ext>
            </a:extLst>
          </p:cNvPr>
          <p:cNvGrpSpPr/>
          <p:nvPr/>
        </p:nvGrpSpPr>
        <p:grpSpPr>
          <a:xfrm>
            <a:off x="7680324" y="1814171"/>
            <a:ext cx="2755429" cy="4250670"/>
            <a:chOff x="7680324" y="1814171"/>
            <a:chExt cx="2755429" cy="4250670"/>
          </a:xfrm>
        </p:grpSpPr>
        <p:grpSp>
          <p:nvGrpSpPr>
            <p:cNvPr id="49" name="Group 652">
              <a:extLst>
                <a:ext uri="{FF2B5EF4-FFF2-40B4-BE49-F238E27FC236}">
                  <a16:creationId xmlns:a16="http://schemas.microsoft.com/office/drawing/2014/main" id="{F4E63F52-683B-8244-A48E-D8CF833CC08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750224" y="1859725"/>
              <a:ext cx="415925" cy="385763"/>
              <a:chOff x="2751" y="1851"/>
              <a:chExt cx="462" cy="478"/>
            </a:xfrm>
          </p:grpSpPr>
          <p:pic>
            <p:nvPicPr>
              <p:cNvPr id="359" name="Picture 653" descr="iphone_stylized_small">
                <a:extLst>
                  <a:ext uri="{FF2B5EF4-FFF2-40B4-BE49-F238E27FC236}">
                    <a16:creationId xmlns:a16="http://schemas.microsoft.com/office/drawing/2014/main" id="{EDF1EC93-A6E5-964F-B0D6-EE56B282AEB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28" y="1922"/>
                <a:ext cx="152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360" name="Picture 654" descr="antenna_radiation_stylized">
                <a:extLst>
                  <a:ext uri="{FF2B5EF4-FFF2-40B4-BE49-F238E27FC236}">
                    <a16:creationId xmlns:a16="http://schemas.microsoft.com/office/drawing/2014/main" id="{0A17C594-505E-6F41-AEEB-272A31DFD26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751" y="1851"/>
                <a:ext cx="462" cy="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487" name="Group 590">
              <a:extLst>
                <a:ext uri="{FF2B5EF4-FFF2-40B4-BE49-F238E27FC236}">
                  <a16:creationId xmlns:a16="http://schemas.microsoft.com/office/drawing/2014/main" id="{B2AAF0C3-BD73-634D-B492-B7CCF9735ED5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7773981" y="5281060"/>
              <a:ext cx="345630" cy="320302"/>
              <a:chOff x="2839" y="3501"/>
              <a:chExt cx="755" cy="803"/>
            </a:xfrm>
          </p:grpSpPr>
          <p:pic>
            <p:nvPicPr>
              <p:cNvPr id="488" name="Picture 591" descr="desktop_computer_stylized_medium">
                <a:extLst>
                  <a:ext uri="{FF2B5EF4-FFF2-40B4-BE49-F238E27FC236}">
                    <a16:creationId xmlns:a16="http://schemas.microsoft.com/office/drawing/2014/main" id="{1B000E5D-AA79-9741-93EF-69776E79DCF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39" y="3501"/>
                <a:ext cx="755" cy="8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489" name="Freeform 592">
                <a:extLst>
                  <a:ext uri="{FF2B5EF4-FFF2-40B4-BE49-F238E27FC236}">
                    <a16:creationId xmlns:a16="http://schemas.microsoft.com/office/drawing/2014/main" id="{E285DBFE-A1C0-DE49-94FA-3F8D49F9AA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6" y="3578"/>
                <a:ext cx="356" cy="368"/>
              </a:xfrm>
              <a:custGeom>
                <a:avLst/>
                <a:gdLst>
                  <a:gd name="T0" fmla="*/ 0 w 356"/>
                  <a:gd name="T1" fmla="*/ 0 h 368"/>
                  <a:gd name="T2" fmla="*/ 300 w 356"/>
                  <a:gd name="T3" fmla="*/ 14 h 368"/>
                  <a:gd name="T4" fmla="*/ 356 w 356"/>
                  <a:gd name="T5" fmla="*/ 294 h 368"/>
                  <a:gd name="T6" fmla="*/ 78 w 356"/>
                  <a:gd name="T7" fmla="*/ 368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612" name="Oval 611">
              <a:extLst>
                <a:ext uri="{FF2B5EF4-FFF2-40B4-BE49-F238E27FC236}">
                  <a16:creationId xmlns:a16="http://schemas.microsoft.com/office/drawing/2014/main" id="{626C6AB3-E95B-4E45-912D-03BD50D0AB9E}"/>
                </a:ext>
              </a:extLst>
            </p:cNvPr>
            <p:cNvSpPr/>
            <p:nvPr/>
          </p:nvSpPr>
          <p:spPr>
            <a:xfrm>
              <a:off x="7689254" y="5160841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5" name="Oval 634">
              <a:extLst>
                <a:ext uri="{FF2B5EF4-FFF2-40B4-BE49-F238E27FC236}">
                  <a16:creationId xmlns:a16="http://schemas.microsoft.com/office/drawing/2014/main" id="{78E6AF30-B350-C649-8449-B69F6002DF42}"/>
                </a:ext>
              </a:extLst>
            </p:cNvPr>
            <p:cNvSpPr/>
            <p:nvPr/>
          </p:nvSpPr>
          <p:spPr>
            <a:xfrm>
              <a:off x="7680324" y="1814171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8" name="Oval 637">
              <a:extLst>
                <a:ext uri="{FF2B5EF4-FFF2-40B4-BE49-F238E27FC236}">
                  <a16:creationId xmlns:a16="http://schemas.microsoft.com/office/drawing/2014/main" id="{C1E7801D-A747-164C-BE12-1FDEB3DFE743}"/>
                </a:ext>
              </a:extLst>
            </p:cNvPr>
            <p:cNvSpPr/>
            <p:nvPr/>
          </p:nvSpPr>
          <p:spPr>
            <a:xfrm>
              <a:off x="9823450" y="5554772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71" name="Group 618">
            <a:extLst>
              <a:ext uri="{FF2B5EF4-FFF2-40B4-BE49-F238E27FC236}">
                <a16:creationId xmlns:a16="http://schemas.microsoft.com/office/drawing/2014/main" id="{580255E5-A809-CB45-994D-F69BD8D6F8D7}"/>
              </a:ext>
            </a:extLst>
          </p:cNvPr>
          <p:cNvGrpSpPr>
            <a:grpSpLocks/>
          </p:cNvGrpSpPr>
          <p:nvPr/>
        </p:nvGrpSpPr>
        <p:grpSpPr bwMode="auto">
          <a:xfrm>
            <a:off x="8005845" y="1168489"/>
            <a:ext cx="1065213" cy="965200"/>
            <a:chOff x="4047" y="420"/>
            <a:chExt cx="671" cy="608"/>
          </a:xfrm>
        </p:grpSpPr>
        <p:sp>
          <p:nvSpPr>
            <p:cNvPr id="572" name="Rectangle 227">
              <a:extLst>
                <a:ext uri="{FF2B5EF4-FFF2-40B4-BE49-F238E27FC236}">
                  <a16:creationId xmlns:a16="http://schemas.microsoft.com/office/drawing/2014/main" id="{B2F29371-16FD-D244-80BF-A52E1D7F8B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66" y="420"/>
              <a:ext cx="426" cy="489"/>
            </a:xfrm>
            <a:prstGeom prst="rect">
              <a:avLst/>
            </a:prstGeom>
            <a:solidFill>
              <a:srgbClr val="0000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75" name="Rectangle 228">
              <a:extLst>
                <a:ext uri="{FF2B5EF4-FFF2-40B4-BE49-F238E27FC236}">
                  <a16:creationId xmlns:a16="http://schemas.microsoft.com/office/drawing/2014/main" id="{E66B124A-4E8B-D846-A7C2-C34B559B71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5" y="435"/>
              <a:ext cx="435" cy="50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76" name="Rectangle 229">
              <a:extLst>
                <a:ext uri="{FF2B5EF4-FFF2-40B4-BE49-F238E27FC236}">
                  <a16:creationId xmlns:a16="http://schemas.microsoft.com/office/drawing/2014/main" id="{80574F4D-DD94-2C4B-B4A1-D4DE0E2DC1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51" y="438"/>
              <a:ext cx="426" cy="126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09" name="Text Box 230">
              <a:extLst>
                <a:ext uri="{FF2B5EF4-FFF2-40B4-BE49-F238E27FC236}">
                  <a16:creationId xmlns:a16="http://schemas.microsoft.com/office/drawing/2014/main" id="{2EABDC18-53BF-7B40-AB0D-A755F80C07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05" y="421"/>
              <a:ext cx="513" cy="5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application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data link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10" name="Line 231">
              <a:extLst>
                <a:ext uri="{FF2B5EF4-FFF2-40B4-BE49-F238E27FC236}">
                  <a16:creationId xmlns:a16="http://schemas.microsoft.com/office/drawing/2014/main" id="{E5CDD0A1-21E2-6748-A493-24F315669C4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45" y="651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1" name="Line 232">
              <a:extLst>
                <a:ext uri="{FF2B5EF4-FFF2-40B4-BE49-F238E27FC236}">
                  <a16:creationId xmlns:a16="http://schemas.microsoft.com/office/drawing/2014/main" id="{CDA63567-EA65-5A46-877E-710FE9AD1D4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51" y="738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3" name="Line 233">
              <a:extLst>
                <a:ext uri="{FF2B5EF4-FFF2-40B4-BE49-F238E27FC236}">
                  <a16:creationId xmlns:a16="http://schemas.microsoft.com/office/drawing/2014/main" id="{7FE7B44D-4874-7642-8A70-AE45F5B800E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51" y="825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4" name="Freeform 917">
              <a:extLst>
                <a:ext uri="{FF2B5EF4-FFF2-40B4-BE49-F238E27FC236}">
                  <a16:creationId xmlns:a16="http://schemas.microsoft.com/office/drawing/2014/main" id="{9FBAE6C1-0ABD-B849-B7B3-8C34910CED0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7" y="434"/>
              <a:ext cx="192" cy="594"/>
            </a:xfrm>
            <a:custGeom>
              <a:avLst/>
              <a:gdLst>
                <a:gd name="T0" fmla="*/ 0 w 192"/>
                <a:gd name="T1" fmla="*/ 594 h 594"/>
                <a:gd name="T2" fmla="*/ 192 w 192"/>
                <a:gd name="T3" fmla="*/ 0 h 594"/>
                <a:gd name="T4" fmla="*/ 192 w 192"/>
                <a:gd name="T5" fmla="*/ 515 h 594"/>
                <a:gd name="T6" fmla="*/ 0 w 192"/>
                <a:gd name="T7" fmla="*/ 594 h 59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92"/>
                <a:gd name="T13" fmla="*/ 0 h 594"/>
                <a:gd name="T14" fmla="*/ 192 w 192"/>
                <a:gd name="T15" fmla="*/ 594 h 59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92" h="594">
                  <a:moveTo>
                    <a:pt x="0" y="594"/>
                  </a:moveTo>
                  <a:lnTo>
                    <a:pt x="192" y="0"/>
                  </a:lnTo>
                  <a:lnTo>
                    <a:pt x="192" y="515"/>
                  </a:lnTo>
                  <a:lnTo>
                    <a:pt x="0" y="594"/>
                  </a:lnTo>
                  <a:close/>
                </a:path>
              </a:pathLst>
            </a:custGeom>
            <a:gradFill rotWithShape="1">
              <a:gsLst>
                <a:gs pos="0">
                  <a:schemeClr val="bg1"/>
                </a:gs>
                <a:gs pos="100000">
                  <a:srgbClr val="CC000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31" name="Group 619">
            <a:extLst>
              <a:ext uri="{FF2B5EF4-FFF2-40B4-BE49-F238E27FC236}">
                <a16:creationId xmlns:a16="http://schemas.microsoft.com/office/drawing/2014/main" id="{14A407A0-EBD9-3449-9859-9B138D20D5AC}"/>
              </a:ext>
            </a:extLst>
          </p:cNvPr>
          <p:cNvGrpSpPr>
            <a:grpSpLocks/>
          </p:cNvGrpSpPr>
          <p:nvPr/>
        </p:nvGrpSpPr>
        <p:grpSpPr bwMode="auto">
          <a:xfrm>
            <a:off x="10104523" y="4743539"/>
            <a:ext cx="1050926" cy="974725"/>
            <a:chOff x="4047" y="414"/>
            <a:chExt cx="662" cy="614"/>
          </a:xfrm>
        </p:grpSpPr>
        <p:sp>
          <p:nvSpPr>
            <p:cNvPr id="632" name="Rectangle 227">
              <a:extLst>
                <a:ext uri="{FF2B5EF4-FFF2-40B4-BE49-F238E27FC236}">
                  <a16:creationId xmlns:a16="http://schemas.microsoft.com/office/drawing/2014/main" id="{875D12D0-0645-B449-8F48-0AC45EE186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66" y="420"/>
              <a:ext cx="426" cy="489"/>
            </a:xfrm>
            <a:prstGeom prst="rect">
              <a:avLst/>
            </a:prstGeom>
            <a:solidFill>
              <a:srgbClr val="0000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33" name="Rectangle 228">
              <a:extLst>
                <a:ext uri="{FF2B5EF4-FFF2-40B4-BE49-F238E27FC236}">
                  <a16:creationId xmlns:a16="http://schemas.microsoft.com/office/drawing/2014/main" id="{F233A0F6-C3A3-1D47-A777-BFAC1494E3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5" y="435"/>
              <a:ext cx="435" cy="50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34" name="Rectangle 229">
              <a:extLst>
                <a:ext uri="{FF2B5EF4-FFF2-40B4-BE49-F238E27FC236}">
                  <a16:creationId xmlns:a16="http://schemas.microsoft.com/office/drawing/2014/main" id="{3B52AB0C-7235-834F-A249-28BBCC6D2B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51" y="438"/>
              <a:ext cx="426" cy="126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36" name="Text Box 230">
              <a:extLst>
                <a:ext uri="{FF2B5EF4-FFF2-40B4-BE49-F238E27FC236}">
                  <a16:creationId xmlns:a16="http://schemas.microsoft.com/office/drawing/2014/main" id="{9B5B5523-DD29-8F46-BF07-8ECCDD6C78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6" y="414"/>
              <a:ext cx="513" cy="5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application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data link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37" name="Line 231">
              <a:extLst>
                <a:ext uri="{FF2B5EF4-FFF2-40B4-BE49-F238E27FC236}">
                  <a16:creationId xmlns:a16="http://schemas.microsoft.com/office/drawing/2014/main" id="{00E57763-CBA1-1542-B749-A48E642E007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45" y="651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9" name="Line 232">
              <a:extLst>
                <a:ext uri="{FF2B5EF4-FFF2-40B4-BE49-F238E27FC236}">
                  <a16:creationId xmlns:a16="http://schemas.microsoft.com/office/drawing/2014/main" id="{E4657539-B4FE-304C-816A-A074251ABAC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51" y="738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0" name="Line 233">
              <a:extLst>
                <a:ext uri="{FF2B5EF4-FFF2-40B4-BE49-F238E27FC236}">
                  <a16:creationId xmlns:a16="http://schemas.microsoft.com/office/drawing/2014/main" id="{DE0F6076-B3CE-C540-BD00-B77A1E45F55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51" y="825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1" name="Freeform 917">
              <a:extLst>
                <a:ext uri="{FF2B5EF4-FFF2-40B4-BE49-F238E27FC236}">
                  <a16:creationId xmlns:a16="http://schemas.microsoft.com/office/drawing/2014/main" id="{0111663E-DD9D-6043-8338-8C5285F74D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7" y="434"/>
              <a:ext cx="192" cy="594"/>
            </a:xfrm>
            <a:custGeom>
              <a:avLst/>
              <a:gdLst>
                <a:gd name="T0" fmla="*/ 0 w 192"/>
                <a:gd name="T1" fmla="*/ 594 h 594"/>
                <a:gd name="T2" fmla="*/ 192 w 192"/>
                <a:gd name="T3" fmla="*/ 0 h 594"/>
                <a:gd name="T4" fmla="*/ 192 w 192"/>
                <a:gd name="T5" fmla="*/ 515 h 594"/>
                <a:gd name="T6" fmla="*/ 0 w 192"/>
                <a:gd name="T7" fmla="*/ 594 h 59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92"/>
                <a:gd name="T13" fmla="*/ 0 h 594"/>
                <a:gd name="T14" fmla="*/ 192 w 192"/>
                <a:gd name="T15" fmla="*/ 594 h 59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92" h="594">
                  <a:moveTo>
                    <a:pt x="0" y="594"/>
                  </a:moveTo>
                  <a:lnTo>
                    <a:pt x="192" y="0"/>
                  </a:lnTo>
                  <a:lnTo>
                    <a:pt x="192" y="515"/>
                  </a:lnTo>
                  <a:lnTo>
                    <a:pt x="0" y="594"/>
                  </a:lnTo>
                  <a:close/>
                </a:path>
              </a:pathLst>
            </a:custGeom>
            <a:gradFill rotWithShape="1">
              <a:gsLst>
                <a:gs pos="0">
                  <a:schemeClr val="bg1"/>
                </a:gs>
                <a:gs pos="100000">
                  <a:srgbClr val="CC000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42" name="Group 628">
            <a:extLst>
              <a:ext uri="{FF2B5EF4-FFF2-40B4-BE49-F238E27FC236}">
                <a16:creationId xmlns:a16="http://schemas.microsoft.com/office/drawing/2014/main" id="{F65FBC4E-EE37-D144-AFDB-E6C408428C1F}"/>
              </a:ext>
            </a:extLst>
          </p:cNvPr>
          <p:cNvGrpSpPr>
            <a:grpSpLocks/>
          </p:cNvGrpSpPr>
          <p:nvPr/>
        </p:nvGrpSpPr>
        <p:grpSpPr bwMode="auto">
          <a:xfrm>
            <a:off x="7962986" y="4374557"/>
            <a:ext cx="1060451" cy="965200"/>
            <a:chOff x="4047" y="420"/>
            <a:chExt cx="668" cy="608"/>
          </a:xfrm>
        </p:grpSpPr>
        <p:sp>
          <p:nvSpPr>
            <p:cNvPr id="643" name="Rectangle 227">
              <a:extLst>
                <a:ext uri="{FF2B5EF4-FFF2-40B4-BE49-F238E27FC236}">
                  <a16:creationId xmlns:a16="http://schemas.microsoft.com/office/drawing/2014/main" id="{E92C3AA2-F23F-C148-8F92-1D04CB5008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66" y="420"/>
              <a:ext cx="426" cy="489"/>
            </a:xfrm>
            <a:prstGeom prst="rect">
              <a:avLst/>
            </a:prstGeom>
            <a:solidFill>
              <a:srgbClr val="0000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44" name="Rectangle 228">
              <a:extLst>
                <a:ext uri="{FF2B5EF4-FFF2-40B4-BE49-F238E27FC236}">
                  <a16:creationId xmlns:a16="http://schemas.microsoft.com/office/drawing/2014/main" id="{6330CAEB-E474-6241-9D9F-EEB5C50916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5" y="435"/>
              <a:ext cx="435" cy="50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45" name="Rectangle 229">
              <a:extLst>
                <a:ext uri="{FF2B5EF4-FFF2-40B4-BE49-F238E27FC236}">
                  <a16:creationId xmlns:a16="http://schemas.microsoft.com/office/drawing/2014/main" id="{AFA24D83-EF79-8246-AE25-393D0CCB2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51" y="438"/>
              <a:ext cx="426" cy="126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46" name="Text Box 230">
              <a:extLst>
                <a:ext uri="{FF2B5EF4-FFF2-40B4-BE49-F238E27FC236}">
                  <a16:creationId xmlns:a16="http://schemas.microsoft.com/office/drawing/2014/main" id="{3EEA565E-691A-5943-B9C1-2FBC1E5B7F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02" y="423"/>
              <a:ext cx="513" cy="5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pitchFamily="8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application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data link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47" name="Line 231">
              <a:extLst>
                <a:ext uri="{FF2B5EF4-FFF2-40B4-BE49-F238E27FC236}">
                  <a16:creationId xmlns:a16="http://schemas.microsoft.com/office/drawing/2014/main" id="{8E2DC1D5-A1BA-E349-B4E3-5CB27DD1FF6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45" y="651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8" name="Line 232">
              <a:extLst>
                <a:ext uri="{FF2B5EF4-FFF2-40B4-BE49-F238E27FC236}">
                  <a16:creationId xmlns:a16="http://schemas.microsoft.com/office/drawing/2014/main" id="{0D97E1EE-0440-9746-9909-8846196F334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51" y="738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9" name="Line 233">
              <a:extLst>
                <a:ext uri="{FF2B5EF4-FFF2-40B4-BE49-F238E27FC236}">
                  <a16:creationId xmlns:a16="http://schemas.microsoft.com/office/drawing/2014/main" id="{9453EBF5-7BBF-8943-8161-7DEB7997BF0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51" y="825"/>
              <a:ext cx="435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0" name="Freeform 917">
              <a:extLst>
                <a:ext uri="{FF2B5EF4-FFF2-40B4-BE49-F238E27FC236}">
                  <a16:creationId xmlns:a16="http://schemas.microsoft.com/office/drawing/2014/main" id="{B9EE01B3-0624-134E-8FD0-E4ADEDFD2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7" y="434"/>
              <a:ext cx="192" cy="594"/>
            </a:xfrm>
            <a:custGeom>
              <a:avLst/>
              <a:gdLst>
                <a:gd name="T0" fmla="*/ 0 w 192"/>
                <a:gd name="T1" fmla="*/ 594 h 594"/>
                <a:gd name="T2" fmla="*/ 192 w 192"/>
                <a:gd name="T3" fmla="*/ 0 h 594"/>
                <a:gd name="T4" fmla="*/ 192 w 192"/>
                <a:gd name="T5" fmla="*/ 515 h 594"/>
                <a:gd name="T6" fmla="*/ 0 w 192"/>
                <a:gd name="T7" fmla="*/ 594 h 59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92"/>
                <a:gd name="T13" fmla="*/ 0 h 594"/>
                <a:gd name="T14" fmla="*/ 192 w 192"/>
                <a:gd name="T15" fmla="*/ 594 h 59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92" h="594">
                  <a:moveTo>
                    <a:pt x="0" y="594"/>
                  </a:moveTo>
                  <a:lnTo>
                    <a:pt x="192" y="0"/>
                  </a:lnTo>
                  <a:lnTo>
                    <a:pt x="192" y="515"/>
                  </a:lnTo>
                  <a:lnTo>
                    <a:pt x="0" y="594"/>
                  </a:lnTo>
                  <a:close/>
                </a:path>
              </a:pathLst>
            </a:custGeom>
            <a:gradFill rotWithShape="1">
              <a:gsLst>
                <a:gs pos="0">
                  <a:schemeClr val="bg1"/>
                </a:gs>
                <a:gs pos="100000">
                  <a:srgbClr val="CC000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51" name="Line 913">
            <a:extLst>
              <a:ext uri="{FF2B5EF4-FFF2-40B4-BE49-F238E27FC236}">
                <a16:creationId xmlns:a16="http://schemas.microsoft.com/office/drawing/2014/main" id="{47A3D5AF-94CC-B24F-922A-C603CC0A5A25}"/>
              </a:ext>
            </a:extLst>
          </p:cNvPr>
          <p:cNvSpPr>
            <a:spLocks noChangeShapeType="1"/>
          </p:cNvSpPr>
          <p:nvPr/>
        </p:nvSpPr>
        <p:spPr bwMode="auto">
          <a:xfrm>
            <a:off x="8998030" y="4451439"/>
            <a:ext cx="1290637" cy="541337"/>
          </a:xfrm>
          <a:prstGeom prst="line">
            <a:avLst/>
          </a:prstGeom>
          <a:noFill/>
          <a:ln w="76200">
            <a:solidFill>
              <a:srgbClr val="CC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2" name="Line 911">
            <a:extLst>
              <a:ext uri="{FF2B5EF4-FFF2-40B4-BE49-F238E27FC236}">
                <a16:creationId xmlns:a16="http://schemas.microsoft.com/office/drawing/2014/main" id="{8E6A54E5-62F1-544B-AE41-5137E62BFCE9}"/>
              </a:ext>
            </a:extLst>
          </p:cNvPr>
          <p:cNvSpPr>
            <a:spLocks noChangeShapeType="1"/>
          </p:cNvSpPr>
          <p:nvPr/>
        </p:nvSpPr>
        <p:spPr bwMode="auto">
          <a:xfrm>
            <a:off x="9093280" y="1325651"/>
            <a:ext cx="1700212" cy="3386138"/>
          </a:xfrm>
          <a:prstGeom prst="line">
            <a:avLst/>
          </a:prstGeom>
          <a:noFill/>
          <a:ln w="76200">
            <a:solidFill>
              <a:srgbClr val="CC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Creating a network </a:t>
            </a:r>
            <a:r>
              <a:rPr lang="en-US" altLang="en-US" dirty="0">
                <a:ea typeface="ＭＳ Ｐゴシック" panose="020B0600070205080204" pitchFamily="34" charset="-128"/>
              </a:rPr>
              <a:t>a</a:t>
            </a:r>
            <a:r>
              <a:rPr lang="en-US" altLang="en-US" sz="4400" dirty="0">
                <a:ea typeface="ＭＳ Ｐゴシック" panose="020B0600070205080204" pitchFamily="34" charset="-128"/>
              </a:rPr>
              <a:t>pp</a:t>
            </a:r>
            <a:endParaRPr lang="en-US" sz="4400" dirty="0"/>
          </a:p>
        </p:txBody>
      </p:sp>
      <p:sp>
        <p:nvSpPr>
          <p:cNvPr id="656" name="Content Placeholder 3">
            <a:extLst>
              <a:ext uri="{FF2B5EF4-FFF2-40B4-BE49-F238E27FC236}">
                <a16:creationId xmlns:a16="http://schemas.microsoft.com/office/drawing/2014/main" id="{97C6B0DF-3B81-1046-A02E-98C8247EB000}"/>
              </a:ext>
            </a:extLst>
          </p:cNvPr>
          <p:cNvSpPr txBox="1">
            <a:spLocks/>
          </p:cNvSpPr>
          <p:nvPr/>
        </p:nvSpPr>
        <p:spPr>
          <a:xfrm>
            <a:off x="889178" y="1334086"/>
            <a:ext cx="5309184" cy="497469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287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write programs that:</a:t>
            </a:r>
          </a:p>
          <a:p>
            <a:pPr marL="346075" marR="0" lvl="0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run on (different) end systems</a:t>
            </a:r>
          </a:p>
          <a:p>
            <a:pPr marL="346075" marR="0" lvl="0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communicate over network</a:t>
            </a:r>
          </a:p>
          <a:p>
            <a:pPr marL="346075" marR="0" lvl="0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e.g., web server software communicates with browser software</a:t>
            </a:r>
          </a:p>
          <a:p>
            <a:pPr marL="14287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 need to write software for network-core devices</a:t>
            </a:r>
          </a:p>
          <a:p>
            <a:pPr marL="346075" marR="0" lvl="0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network-core devices do not run user applications </a:t>
            </a:r>
          </a:p>
          <a:p>
            <a:pPr marL="346075" marR="0" lvl="0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applications on end systems  allows for rapid app development, propagation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61" name="Group 950">
            <a:extLst>
              <a:ext uri="{FF2B5EF4-FFF2-40B4-BE49-F238E27FC236}">
                <a16:creationId xmlns:a16="http://schemas.microsoft.com/office/drawing/2014/main" id="{221CDB90-F15F-3B40-BE7C-5642BDA8CF7F}"/>
              </a:ext>
            </a:extLst>
          </p:cNvPr>
          <p:cNvGrpSpPr>
            <a:grpSpLocks/>
          </p:cNvGrpSpPr>
          <p:nvPr/>
        </p:nvGrpSpPr>
        <p:grpSpPr bwMode="auto">
          <a:xfrm>
            <a:off x="10002508" y="5616400"/>
            <a:ext cx="214974" cy="403920"/>
            <a:chOff x="4140" y="429"/>
            <a:chExt cx="1425" cy="2396"/>
          </a:xfrm>
        </p:grpSpPr>
        <p:sp>
          <p:nvSpPr>
            <p:cNvPr id="662" name="Freeform 951">
              <a:extLst>
                <a:ext uri="{FF2B5EF4-FFF2-40B4-BE49-F238E27FC236}">
                  <a16:creationId xmlns:a16="http://schemas.microsoft.com/office/drawing/2014/main" id="{3F5BE32F-BF2D-5D43-A3F8-8015366B90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3" name="Rectangle 952">
              <a:extLst>
                <a:ext uri="{FF2B5EF4-FFF2-40B4-BE49-F238E27FC236}">
                  <a16:creationId xmlns:a16="http://schemas.microsoft.com/office/drawing/2014/main" id="{74DD6C49-0B6B-3445-ABF4-46D45AE697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64" name="Freeform 953">
              <a:extLst>
                <a:ext uri="{FF2B5EF4-FFF2-40B4-BE49-F238E27FC236}">
                  <a16:creationId xmlns:a16="http://schemas.microsoft.com/office/drawing/2014/main" id="{20913D95-E88A-A848-9963-B3BA4505F5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5" name="Freeform 954">
              <a:extLst>
                <a:ext uri="{FF2B5EF4-FFF2-40B4-BE49-F238E27FC236}">
                  <a16:creationId xmlns:a16="http://schemas.microsoft.com/office/drawing/2014/main" id="{0DE93F6C-FE6F-AA44-96FD-B6D85A46DC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6" name="Rectangle 955">
              <a:extLst>
                <a:ext uri="{FF2B5EF4-FFF2-40B4-BE49-F238E27FC236}">
                  <a16:creationId xmlns:a16="http://schemas.microsoft.com/office/drawing/2014/main" id="{529745F5-82EA-8148-9AA1-BA608BD7BE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67" name="Group 956">
              <a:extLst>
                <a:ext uri="{FF2B5EF4-FFF2-40B4-BE49-F238E27FC236}">
                  <a16:creationId xmlns:a16="http://schemas.microsoft.com/office/drawing/2014/main" id="{B8FB9448-22B7-FE4A-8748-ABEF4BEADF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692" name="AutoShape 957">
                <a:extLst>
                  <a:ext uri="{FF2B5EF4-FFF2-40B4-BE49-F238E27FC236}">
                    <a16:creationId xmlns:a16="http://schemas.microsoft.com/office/drawing/2014/main" id="{EADB5D3D-04E2-EF48-B58E-48F7BABA0B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93" name="AutoShape 958">
                <a:extLst>
                  <a:ext uri="{FF2B5EF4-FFF2-40B4-BE49-F238E27FC236}">
                    <a16:creationId xmlns:a16="http://schemas.microsoft.com/office/drawing/2014/main" id="{F98E41BE-EA39-754F-82C7-36D93FBD74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68" name="Rectangle 959">
              <a:extLst>
                <a:ext uri="{FF2B5EF4-FFF2-40B4-BE49-F238E27FC236}">
                  <a16:creationId xmlns:a16="http://schemas.microsoft.com/office/drawing/2014/main" id="{327755D1-B209-404D-9363-9EDC28F7F3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69" name="Group 960">
              <a:extLst>
                <a:ext uri="{FF2B5EF4-FFF2-40B4-BE49-F238E27FC236}">
                  <a16:creationId xmlns:a16="http://schemas.microsoft.com/office/drawing/2014/main" id="{26E2E8A6-CFB6-044F-85B5-1DAAEA7FA1C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690" name="AutoShape 961">
                <a:extLst>
                  <a:ext uri="{FF2B5EF4-FFF2-40B4-BE49-F238E27FC236}">
                    <a16:creationId xmlns:a16="http://schemas.microsoft.com/office/drawing/2014/main" id="{17D69473-78FB-C74F-B4D2-8D565D3F9D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91" name="AutoShape 962">
                <a:extLst>
                  <a:ext uri="{FF2B5EF4-FFF2-40B4-BE49-F238E27FC236}">
                    <a16:creationId xmlns:a16="http://schemas.microsoft.com/office/drawing/2014/main" id="{17A1D2AB-658B-704B-AE35-B18C119E5A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0" name="Rectangle 963">
              <a:extLst>
                <a:ext uri="{FF2B5EF4-FFF2-40B4-BE49-F238E27FC236}">
                  <a16:creationId xmlns:a16="http://schemas.microsoft.com/office/drawing/2014/main" id="{F2475D91-5410-684E-A143-AE723E9081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1" name="Rectangle 964">
              <a:extLst>
                <a:ext uri="{FF2B5EF4-FFF2-40B4-BE49-F238E27FC236}">
                  <a16:creationId xmlns:a16="http://schemas.microsoft.com/office/drawing/2014/main" id="{88C09684-E90D-B34B-AA01-5F070FE819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72" name="Group 965">
              <a:extLst>
                <a:ext uri="{FF2B5EF4-FFF2-40B4-BE49-F238E27FC236}">
                  <a16:creationId xmlns:a16="http://schemas.microsoft.com/office/drawing/2014/main" id="{8ACC4595-9F78-AF46-887A-914807075EB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688" name="AutoShape 966">
                <a:extLst>
                  <a:ext uri="{FF2B5EF4-FFF2-40B4-BE49-F238E27FC236}">
                    <a16:creationId xmlns:a16="http://schemas.microsoft.com/office/drawing/2014/main" id="{0A202C7C-1909-AC47-A2CA-695CE34F55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89" name="AutoShape 967">
                <a:extLst>
                  <a:ext uri="{FF2B5EF4-FFF2-40B4-BE49-F238E27FC236}">
                    <a16:creationId xmlns:a16="http://schemas.microsoft.com/office/drawing/2014/main" id="{E346AA42-C439-DA48-84D9-5D4DD0ABF0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3" name="Freeform 968">
              <a:extLst>
                <a:ext uri="{FF2B5EF4-FFF2-40B4-BE49-F238E27FC236}">
                  <a16:creationId xmlns:a16="http://schemas.microsoft.com/office/drawing/2014/main" id="{5FD4884A-2CB1-894E-8CB9-2067C75F07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74" name="Group 969">
              <a:extLst>
                <a:ext uri="{FF2B5EF4-FFF2-40B4-BE49-F238E27FC236}">
                  <a16:creationId xmlns:a16="http://schemas.microsoft.com/office/drawing/2014/main" id="{B2CB40CE-804C-0948-841C-9A509EE86B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686" name="AutoShape 970">
                <a:extLst>
                  <a:ext uri="{FF2B5EF4-FFF2-40B4-BE49-F238E27FC236}">
                    <a16:creationId xmlns:a16="http://schemas.microsoft.com/office/drawing/2014/main" id="{58614F2D-DA1A-F842-A886-A2F0D8C2BA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87" name="AutoShape 971">
                <a:extLst>
                  <a:ext uri="{FF2B5EF4-FFF2-40B4-BE49-F238E27FC236}">
                    <a16:creationId xmlns:a16="http://schemas.microsoft.com/office/drawing/2014/main" id="{8B641E3D-5D3B-2B4B-B634-292AB1DA65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5" name="Rectangle 972">
              <a:extLst>
                <a:ext uri="{FF2B5EF4-FFF2-40B4-BE49-F238E27FC236}">
                  <a16:creationId xmlns:a16="http://schemas.microsoft.com/office/drawing/2014/main" id="{34776F72-1048-254B-9F43-F004B26E0C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6" name="Freeform 973">
              <a:extLst>
                <a:ext uri="{FF2B5EF4-FFF2-40B4-BE49-F238E27FC236}">
                  <a16:creationId xmlns:a16="http://schemas.microsoft.com/office/drawing/2014/main" id="{A2E37FDF-DD02-AA46-A996-DF961458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7" name="Freeform 974">
              <a:extLst>
                <a:ext uri="{FF2B5EF4-FFF2-40B4-BE49-F238E27FC236}">
                  <a16:creationId xmlns:a16="http://schemas.microsoft.com/office/drawing/2014/main" id="{5E599968-E309-0C41-A6E5-1A2E8D0D7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8" name="Oval 975">
              <a:extLst>
                <a:ext uri="{FF2B5EF4-FFF2-40B4-BE49-F238E27FC236}">
                  <a16:creationId xmlns:a16="http://schemas.microsoft.com/office/drawing/2014/main" id="{8B76954B-B2F9-7644-B168-314EF4AAF2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9" name="Freeform 976">
              <a:extLst>
                <a:ext uri="{FF2B5EF4-FFF2-40B4-BE49-F238E27FC236}">
                  <a16:creationId xmlns:a16="http://schemas.microsoft.com/office/drawing/2014/main" id="{D9EAE5CF-636D-F54A-8351-01EA3167D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0" name="AutoShape 977">
              <a:extLst>
                <a:ext uri="{FF2B5EF4-FFF2-40B4-BE49-F238E27FC236}">
                  <a16:creationId xmlns:a16="http://schemas.microsoft.com/office/drawing/2014/main" id="{BA3B7F84-E639-E547-B5C6-A02DC55829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1" name="AutoShape 978">
              <a:extLst>
                <a:ext uri="{FF2B5EF4-FFF2-40B4-BE49-F238E27FC236}">
                  <a16:creationId xmlns:a16="http://schemas.microsoft.com/office/drawing/2014/main" id="{0442B1DD-1D97-9F4D-B5C4-F5A4F4BB48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2" name="Oval 979">
              <a:extLst>
                <a:ext uri="{FF2B5EF4-FFF2-40B4-BE49-F238E27FC236}">
                  <a16:creationId xmlns:a16="http://schemas.microsoft.com/office/drawing/2014/main" id="{EA6FE86C-D41E-1949-A3C7-77647ACF0C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3" name="Oval 980">
              <a:extLst>
                <a:ext uri="{FF2B5EF4-FFF2-40B4-BE49-F238E27FC236}">
                  <a16:creationId xmlns:a16="http://schemas.microsoft.com/office/drawing/2014/main" id="{38AA7182-25E5-E442-9745-7BAF64CEAA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4" name="Oval 981">
              <a:extLst>
                <a:ext uri="{FF2B5EF4-FFF2-40B4-BE49-F238E27FC236}">
                  <a16:creationId xmlns:a16="http://schemas.microsoft.com/office/drawing/2014/main" id="{16842D0E-A2D6-0745-B8FB-E328BE5B32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5" name="Rectangle 982">
              <a:extLst>
                <a:ext uri="{FF2B5EF4-FFF2-40B4-BE49-F238E27FC236}">
                  <a16:creationId xmlns:a16="http://schemas.microsoft.com/office/drawing/2014/main" id="{8F08011A-E991-A946-A958-0A487EA356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60593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6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6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651" grpId="0" animBg="1"/>
      <p:bldP spid="65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Freeform 370">
            <a:extLst>
              <a:ext uri="{FF2B5EF4-FFF2-40B4-BE49-F238E27FC236}">
                <a16:creationId xmlns:a16="http://schemas.microsoft.com/office/drawing/2014/main" id="{21662630-62BB-AE4A-A779-AEACD21E6D7C}"/>
              </a:ext>
            </a:extLst>
          </p:cNvPr>
          <p:cNvSpPr/>
          <p:nvPr/>
        </p:nvSpPr>
        <p:spPr>
          <a:xfrm>
            <a:off x="8985188" y="3065778"/>
            <a:ext cx="1124807" cy="133791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1086739 w 1537226"/>
              <a:gd name="connsiteY7" fmla="*/ 2711 h 1763594"/>
              <a:gd name="connsiteX8" fmla="*/ 434989 w 1537226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839572 w 1537226"/>
              <a:gd name="connsiteY7" fmla="*/ 2711 h 1763594"/>
              <a:gd name="connsiteX8" fmla="*/ 434989 w 1537226"/>
              <a:gd name="connsiteY8" fmla="*/ 253346 h 1763594"/>
              <a:gd name="connsiteX0" fmla="*/ 360357 w 1536743"/>
              <a:gd name="connsiteY0" fmla="*/ 534641 h 1782088"/>
              <a:gd name="connsiteX1" fmla="*/ 5 w 1536743"/>
              <a:gd name="connsiteY1" fmla="*/ 940200 h 1782088"/>
              <a:gd name="connsiteX2" fmla="*/ 367659 w 1536743"/>
              <a:gd name="connsiteY2" fmla="*/ 1508306 h 1782088"/>
              <a:gd name="connsiteX3" fmla="*/ 1186525 w 1536743"/>
              <a:gd name="connsiteY3" fmla="*/ 1775650 h 1782088"/>
              <a:gd name="connsiteX4" fmla="*/ 1520756 w 1536743"/>
              <a:gd name="connsiteY4" fmla="*/ 1257671 h 1782088"/>
              <a:gd name="connsiteX5" fmla="*/ 1468515 w 1536743"/>
              <a:gd name="connsiteY5" fmla="*/ 672856 h 1782088"/>
              <a:gd name="connsiteX6" fmla="*/ 1336929 w 1536743"/>
              <a:gd name="connsiteY6" fmla="*/ 154877 h 1782088"/>
              <a:gd name="connsiteX7" fmla="*/ 839089 w 1536743"/>
              <a:gd name="connsiteY7" fmla="*/ 21205 h 1782088"/>
              <a:gd name="connsiteX8" fmla="*/ 360357 w 1536743"/>
              <a:gd name="connsiteY8" fmla="*/ 534641 h 1782088"/>
              <a:gd name="connsiteX0" fmla="*/ 360355 w 1536741"/>
              <a:gd name="connsiteY0" fmla="*/ 534641 h 1782088"/>
              <a:gd name="connsiteX1" fmla="*/ 3 w 1536741"/>
              <a:gd name="connsiteY1" fmla="*/ 940200 h 1782088"/>
              <a:gd name="connsiteX2" fmla="*/ 367657 w 1536741"/>
              <a:gd name="connsiteY2" fmla="*/ 1508306 h 1782088"/>
              <a:gd name="connsiteX3" fmla="*/ 1186523 w 1536741"/>
              <a:gd name="connsiteY3" fmla="*/ 1775650 h 1782088"/>
              <a:gd name="connsiteX4" fmla="*/ 1520754 w 1536741"/>
              <a:gd name="connsiteY4" fmla="*/ 1257671 h 1782088"/>
              <a:gd name="connsiteX5" fmla="*/ 1468513 w 1536741"/>
              <a:gd name="connsiteY5" fmla="*/ 672856 h 1782088"/>
              <a:gd name="connsiteX6" fmla="*/ 1336927 w 1536741"/>
              <a:gd name="connsiteY6" fmla="*/ 154877 h 1782088"/>
              <a:gd name="connsiteX7" fmla="*/ 839087 w 1536741"/>
              <a:gd name="connsiteY7" fmla="*/ 21205 h 1782088"/>
              <a:gd name="connsiteX8" fmla="*/ 360355 w 1536741"/>
              <a:gd name="connsiteY8" fmla="*/ 534641 h 1782088"/>
              <a:gd name="connsiteX0" fmla="*/ 382604 w 1558990"/>
              <a:gd name="connsiteY0" fmla="*/ 534641 h 1810599"/>
              <a:gd name="connsiteX1" fmla="*/ 22252 w 1558990"/>
              <a:gd name="connsiteY1" fmla="*/ 940200 h 1810599"/>
              <a:gd name="connsiteX2" fmla="*/ 167457 w 1558990"/>
              <a:gd name="connsiteY2" fmla="*/ 1672556 h 1810599"/>
              <a:gd name="connsiteX3" fmla="*/ 1208772 w 1558990"/>
              <a:gd name="connsiteY3" fmla="*/ 1775650 h 1810599"/>
              <a:gd name="connsiteX4" fmla="*/ 1543003 w 1558990"/>
              <a:gd name="connsiteY4" fmla="*/ 1257671 h 1810599"/>
              <a:gd name="connsiteX5" fmla="*/ 1490762 w 1558990"/>
              <a:gd name="connsiteY5" fmla="*/ 672856 h 1810599"/>
              <a:gd name="connsiteX6" fmla="*/ 1359176 w 1558990"/>
              <a:gd name="connsiteY6" fmla="*/ 154877 h 1810599"/>
              <a:gd name="connsiteX7" fmla="*/ 861336 w 1558990"/>
              <a:gd name="connsiteY7" fmla="*/ 21205 h 1810599"/>
              <a:gd name="connsiteX8" fmla="*/ 382604 w 1558990"/>
              <a:gd name="connsiteY8" fmla="*/ 534641 h 1810599"/>
              <a:gd name="connsiteX0" fmla="*/ 393458 w 1593840"/>
              <a:gd name="connsiteY0" fmla="*/ 534641 h 1793264"/>
              <a:gd name="connsiteX1" fmla="*/ 33106 w 1593840"/>
              <a:gd name="connsiteY1" fmla="*/ 940200 h 1793264"/>
              <a:gd name="connsiteX2" fmla="*/ 178311 w 1593840"/>
              <a:gd name="connsiteY2" fmla="*/ 1672556 h 1793264"/>
              <a:gd name="connsiteX3" fmla="*/ 1464139 w 1593840"/>
              <a:gd name="connsiteY3" fmla="*/ 1752440 h 1793264"/>
              <a:gd name="connsiteX4" fmla="*/ 1553857 w 1593840"/>
              <a:gd name="connsiteY4" fmla="*/ 1257671 h 1793264"/>
              <a:gd name="connsiteX5" fmla="*/ 1501616 w 1593840"/>
              <a:gd name="connsiteY5" fmla="*/ 672856 h 1793264"/>
              <a:gd name="connsiteX6" fmla="*/ 1370030 w 1593840"/>
              <a:gd name="connsiteY6" fmla="*/ 154877 h 1793264"/>
              <a:gd name="connsiteX7" fmla="*/ 872190 w 1593840"/>
              <a:gd name="connsiteY7" fmla="*/ 21205 h 1793264"/>
              <a:gd name="connsiteX8" fmla="*/ 393458 w 1593840"/>
              <a:gd name="connsiteY8" fmla="*/ 534641 h 1793264"/>
              <a:gd name="connsiteX0" fmla="*/ 393458 w 1566550"/>
              <a:gd name="connsiteY0" fmla="*/ 534641 h 1840341"/>
              <a:gd name="connsiteX1" fmla="*/ 33106 w 1566550"/>
              <a:gd name="connsiteY1" fmla="*/ 940200 h 1840341"/>
              <a:gd name="connsiteX2" fmla="*/ 178311 w 1566550"/>
              <a:gd name="connsiteY2" fmla="*/ 1672556 h 1840341"/>
              <a:gd name="connsiteX3" fmla="*/ 1464139 w 1566550"/>
              <a:gd name="connsiteY3" fmla="*/ 1752440 h 1840341"/>
              <a:gd name="connsiteX4" fmla="*/ 1553857 w 1566550"/>
              <a:gd name="connsiteY4" fmla="*/ 1257671 h 1840341"/>
              <a:gd name="connsiteX5" fmla="*/ 1501616 w 1566550"/>
              <a:gd name="connsiteY5" fmla="*/ 672856 h 1840341"/>
              <a:gd name="connsiteX6" fmla="*/ 1370030 w 1566550"/>
              <a:gd name="connsiteY6" fmla="*/ 154877 h 1840341"/>
              <a:gd name="connsiteX7" fmla="*/ 872190 w 1566550"/>
              <a:gd name="connsiteY7" fmla="*/ 21205 h 1840341"/>
              <a:gd name="connsiteX8" fmla="*/ 393458 w 1566550"/>
              <a:gd name="connsiteY8" fmla="*/ 534641 h 1840341"/>
              <a:gd name="connsiteX0" fmla="*/ 393458 w 1555557"/>
              <a:gd name="connsiteY0" fmla="*/ 534641 h 1787187"/>
              <a:gd name="connsiteX1" fmla="*/ 33106 w 1555557"/>
              <a:gd name="connsiteY1" fmla="*/ 940200 h 1787187"/>
              <a:gd name="connsiteX2" fmla="*/ 178311 w 1555557"/>
              <a:gd name="connsiteY2" fmla="*/ 1672556 h 1787187"/>
              <a:gd name="connsiteX3" fmla="*/ 1464139 w 1555557"/>
              <a:gd name="connsiteY3" fmla="*/ 1752440 h 1787187"/>
              <a:gd name="connsiteX4" fmla="*/ 1553857 w 1555557"/>
              <a:gd name="connsiteY4" fmla="*/ 1257671 h 1787187"/>
              <a:gd name="connsiteX5" fmla="*/ 1501616 w 1555557"/>
              <a:gd name="connsiteY5" fmla="*/ 672856 h 1787187"/>
              <a:gd name="connsiteX6" fmla="*/ 1370030 w 1555557"/>
              <a:gd name="connsiteY6" fmla="*/ 154877 h 1787187"/>
              <a:gd name="connsiteX7" fmla="*/ 872190 w 1555557"/>
              <a:gd name="connsiteY7" fmla="*/ 21205 h 1787187"/>
              <a:gd name="connsiteX8" fmla="*/ 393458 w 1555557"/>
              <a:gd name="connsiteY8" fmla="*/ 534641 h 1787187"/>
              <a:gd name="connsiteX0" fmla="*/ 401126 w 1664928"/>
              <a:gd name="connsiteY0" fmla="*/ 534641 h 1783934"/>
              <a:gd name="connsiteX1" fmla="*/ 40774 w 1664928"/>
              <a:gd name="connsiteY1" fmla="*/ 940200 h 1783934"/>
              <a:gd name="connsiteX2" fmla="*/ 185979 w 1664928"/>
              <a:gd name="connsiteY2" fmla="*/ 1672556 h 1783934"/>
              <a:gd name="connsiteX3" fmla="*/ 1618513 w 1664928"/>
              <a:gd name="connsiteY3" fmla="*/ 1747798 h 1783934"/>
              <a:gd name="connsiteX4" fmla="*/ 1561525 w 1664928"/>
              <a:gd name="connsiteY4" fmla="*/ 1257671 h 1783934"/>
              <a:gd name="connsiteX5" fmla="*/ 1509284 w 1664928"/>
              <a:gd name="connsiteY5" fmla="*/ 672856 h 1783934"/>
              <a:gd name="connsiteX6" fmla="*/ 1377698 w 1664928"/>
              <a:gd name="connsiteY6" fmla="*/ 154877 h 1783934"/>
              <a:gd name="connsiteX7" fmla="*/ 879858 w 1664928"/>
              <a:gd name="connsiteY7" fmla="*/ 21205 h 1783934"/>
              <a:gd name="connsiteX8" fmla="*/ 401126 w 1664928"/>
              <a:gd name="connsiteY8" fmla="*/ 534641 h 1783934"/>
              <a:gd name="connsiteX0" fmla="*/ 408119 w 1718774"/>
              <a:gd name="connsiteY0" fmla="*/ 534641 h 1826522"/>
              <a:gd name="connsiteX1" fmla="*/ 47767 w 1718774"/>
              <a:gd name="connsiteY1" fmla="*/ 940200 h 1826522"/>
              <a:gd name="connsiteX2" fmla="*/ 179001 w 1718774"/>
              <a:gd name="connsiteY2" fmla="*/ 1742186 h 1826522"/>
              <a:gd name="connsiteX3" fmla="*/ 1625506 w 1718774"/>
              <a:gd name="connsiteY3" fmla="*/ 1747798 h 1826522"/>
              <a:gd name="connsiteX4" fmla="*/ 1568518 w 1718774"/>
              <a:gd name="connsiteY4" fmla="*/ 1257671 h 1826522"/>
              <a:gd name="connsiteX5" fmla="*/ 1516277 w 1718774"/>
              <a:gd name="connsiteY5" fmla="*/ 672856 h 1826522"/>
              <a:gd name="connsiteX6" fmla="*/ 1384691 w 1718774"/>
              <a:gd name="connsiteY6" fmla="*/ 154877 h 1826522"/>
              <a:gd name="connsiteX7" fmla="*/ 886851 w 1718774"/>
              <a:gd name="connsiteY7" fmla="*/ 21205 h 1826522"/>
              <a:gd name="connsiteX8" fmla="*/ 408119 w 1718774"/>
              <a:gd name="connsiteY8" fmla="*/ 534641 h 1826522"/>
              <a:gd name="connsiteX0" fmla="*/ 477759 w 1796623"/>
              <a:gd name="connsiteY0" fmla="*/ 534641 h 1818043"/>
              <a:gd name="connsiteX1" fmla="*/ 117407 w 1796623"/>
              <a:gd name="connsiteY1" fmla="*/ 940200 h 1818043"/>
              <a:gd name="connsiteX2" fmla="*/ 136864 w 1796623"/>
              <a:gd name="connsiteY2" fmla="*/ 1728260 h 1818043"/>
              <a:gd name="connsiteX3" fmla="*/ 1695146 w 1796623"/>
              <a:gd name="connsiteY3" fmla="*/ 1747798 h 1818043"/>
              <a:gd name="connsiteX4" fmla="*/ 1638158 w 1796623"/>
              <a:gd name="connsiteY4" fmla="*/ 1257671 h 1818043"/>
              <a:gd name="connsiteX5" fmla="*/ 1585917 w 1796623"/>
              <a:gd name="connsiteY5" fmla="*/ 672856 h 1818043"/>
              <a:gd name="connsiteX6" fmla="*/ 1454331 w 1796623"/>
              <a:gd name="connsiteY6" fmla="*/ 154877 h 1818043"/>
              <a:gd name="connsiteX7" fmla="*/ 956491 w 1796623"/>
              <a:gd name="connsiteY7" fmla="*/ 21205 h 1818043"/>
              <a:gd name="connsiteX8" fmla="*/ 477759 w 1796623"/>
              <a:gd name="connsiteY8" fmla="*/ 534641 h 1818043"/>
              <a:gd name="connsiteX0" fmla="*/ 396783 w 1688820"/>
              <a:gd name="connsiteY0" fmla="*/ 534641 h 1815615"/>
              <a:gd name="connsiteX1" fmla="*/ 36431 w 1688820"/>
              <a:gd name="connsiteY1" fmla="*/ 940200 h 1815615"/>
              <a:gd name="connsiteX2" fmla="*/ 55888 w 1688820"/>
              <a:gd name="connsiteY2" fmla="*/ 1728260 h 1815615"/>
              <a:gd name="connsiteX3" fmla="*/ 421834 w 1688820"/>
              <a:gd name="connsiteY3" fmla="*/ 1798118 h 1815615"/>
              <a:gd name="connsiteX4" fmla="*/ 1614170 w 1688820"/>
              <a:gd name="connsiteY4" fmla="*/ 1747798 h 1815615"/>
              <a:gd name="connsiteX5" fmla="*/ 1557182 w 1688820"/>
              <a:gd name="connsiteY5" fmla="*/ 1257671 h 1815615"/>
              <a:gd name="connsiteX6" fmla="*/ 1504941 w 1688820"/>
              <a:gd name="connsiteY6" fmla="*/ 672856 h 1815615"/>
              <a:gd name="connsiteX7" fmla="*/ 1373355 w 1688820"/>
              <a:gd name="connsiteY7" fmla="*/ 154877 h 1815615"/>
              <a:gd name="connsiteX8" fmla="*/ 875515 w 1688820"/>
              <a:gd name="connsiteY8" fmla="*/ 21205 h 1815615"/>
              <a:gd name="connsiteX9" fmla="*/ 396783 w 1688820"/>
              <a:gd name="connsiteY9" fmla="*/ 534641 h 1815615"/>
              <a:gd name="connsiteX0" fmla="*/ 394951 w 1689541"/>
              <a:gd name="connsiteY0" fmla="*/ 534641 h 1877271"/>
              <a:gd name="connsiteX1" fmla="*/ 34599 w 1689541"/>
              <a:gd name="connsiteY1" fmla="*/ 940200 h 1877271"/>
              <a:gd name="connsiteX2" fmla="*/ 54056 w 1689541"/>
              <a:gd name="connsiteY2" fmla="*/ 1728260 h 1877271"/>
              <a:gd name="connsiteX3" fmla="*/ 385071 w 1689541"/>
              <a:gd name="connsiteY3" fmla="*/ 1877032 h 1877271"/>
              <a:gd name="connsiteX4" fmla="*/ 1612338 w 1689541"/>
              <a:gd name="connsiteY4" fmla="*/ 1747798 h 1877271"/>
              <a:gd name="connsiteX5" fmla="*/ 1555350 w 1689541"/>
              <a:gd name="connsiteY5" fmla="*/ 1257671 h 1877271"/>
              <a:gd name="connsiteX6" fmla="*/ 1503109 w 1689541"/>
              <a:gd name="connsiteY6" fmla="*/ 672856 h 1877271"/>
              <a:gd name="connsiteX7" fmla="*/ 1371523 w 1689541"/>
              <a:gd name="connsiteY7" fmla="*/ 154877 h 1877271"/>
              <a:gd name="connsiteX8" fmla="*/ 873683 w 1689541"/>
              <a:gd name="connsiteY8" fmla="*/ 21205 h 1877271"/>
              <a:gd name="connsiteX9" fmla="*/ 394951 w 1689541"/>
              <a:gd name="connsiteY9" fmla="*/ 534641 h 1877271"/>
              <a:gd name="connsiteX0" fmla="*/ 394949 w 1689541"/>
              <a:gd name="connsiteY0" fmla="*/ 534641 h 1877032"/>
              <a:gd name="connsiteX1" fmla="*/ 34597 w 1689541"/>
              <a:gd name="connsiteY1" fmla="*/ 940200 h 1877032"/>
              <a:gd name="connsiteX2" fmla="*/ 54054 w 1689541"/>
              <a:gd name="connsiteY2" fmla="*/ 1728260 h 1877032"/>
              <a:gd name="connsiteX3" fmla="*/ 385069 w 1689541"/>
              <a:gd name="connsiteY3" fmla="*/ 1877032 h 1877032"/>
              <a:gd name="connsiteX4" fmla="*/ 1612336 w 1689541"/>
              <a:gd name="connsiteY4" fmla="*/ 1747798 h 1877032"/>
              <a:gd name="connsiteX5" fmla="*/ 1555348 w 1689541"/>
              <a:gd name="connsiteY5" fmla="*/ 1257671 h 1877032"/>
              <a:gd name="connsiteX6" fmla="*/ 1503107 w 1689541"/>
              <a:gd name="connsiteY6" fmla="*/ 672856 h 1877032"/>
              <a:gd name="connsiteX7" fmla="*/ 1371521 w 1689541"/>
              <a:gd name="connsiteY7" fmla="*/ 154877 h 1877032"/>
              <a:gd name="connsiteX8" fmla="*/ 873681 w 1689541"/>
              <a:gd name="connsiteY8" fmla="*/ 21205 h 1877032"/>
              <a:gd name="connsiteX9" fmla="*/ 394949 w 1689541"/>
              <a:gd name="connsiteY9" fmla="*/ 534641 h 1877032"/>
              <a:gd name="connsiteX0" fmla="*/ 394949 w 1683795"/>
              <a:gd name="connsiteY0" fmla="*/ 534641 h 1877032"/>
              <a:gd name="connsiteX1" fmla="*/ 34597 w 1683795"/>
              <a:gd name="connsiteY1" fmla="*/ 940200 h 1877032"/>
              <a:gd name="connsiteX2" fmla="*/ 54054 w 1683795"/>
              <a:gd name="connsiteY2" fmla="*/ 1728260 h 1877032"/>
              <a:gd name="connsiteX3" fmla="*/ 385069 w 1683795"/>
              <a:gd name="connsiteY3" fmla="*/ 1877032 h 1877032"/>
              <a:gd name="connsiteX4" fmla="*/ 1605349 w 1683795"/>
              <a:gd name="connsiteY4" fmla="*/ 1798860 h 1877032"/>
              <a:gd name="connsiteX5" fmla="*/ 1555348 w 1683795"/>
              <a:gd name="connsiteY5" fmla="*/ 1257671 h 1877032"/>
              <a:gd name="connsiteX6" fmla="*/ 1503107 w 1683795"/>
              <a:gd name="connsiteY6" fmla="*/ 672856 h 1877032"/>
              <a:gd name="connsiteX7" fmla="*/ 1371521 w 1683795"/>
              <a:gd name="connsiteY7" fmla="*/ 154877 h 1877032"/>
              <a:gd name="connsiteX8" fmla="*/ 873681 w 1683795"/>
              <a:gd name="connsiteY8" fmla="*/ 21205 h 1877032"/>
              <a:gd name="connsiteX9" fmla="*/ 394949 w 1683795"/>
              <a:gd name="connsiteY9" fmla="*/ 534641 h 1877032"/>
              <a:gd name="connsiteX0" fmla="*/ 394949 w 1720794"/>
              <a:gd name="connsiteY0" fmla="*/ 534641 h 1877032"/>
              <a:gd name="connsiteX1" fmla="*/ 34597 w 1720794"/>
              <a:gd name="connsiteY1" fmla="*/ 940200 h 1877032"/>
              <a:gd name="connsiteX2" fmla="*/ 54054 w 1720794"/>
              <a:gd name="connsiteY2" fmla="*/ 1728260 h 1877032"/>
              <a:gd name="connsiteX3" fmla="*/ 385069 w 1720794"/>
              <a:gd name="connsiteY3" fmla="*/ 1877032 h 1877032"/>
              <a:gd name="connsiteX4" fmla="*/ 1605349 w 1720794"/>
              <a:gd name="connsiteY4" fmla="*/ 1798860 h 1877032"/>
              <a:gd name="connsiteX5" fmla="*/ 1555348 w 1720794"/>
              <a:gd name="connsiteY5" fmla="*/ 1257671 h 1877032"/>
              <a:gd name="connsiteX6" fmla="*/ 1503107 w 1720794"/>
              <a:gd name="connsiteY6" fmla="*/ 672856 h 1877032"/>
              <a:gd name="connsiteX7" fmla="*/ 1371521 w 1720794"/>
              <a:gd name="connsiteY7" fmla="*/ 154877 h 1877032"/>
              <a:gd name="connsiteX8" fmla="*/ 873681 w 1720794"/>
              <a:gd name="connsiteY8" fmla="*/ 21205 h 1877032"/>
              <a:gd name="connsiteX9" fmla="*/ 394949 w 1720794"/>
              <a:gd name="connsiteY9" fmla="*/ 534641 h 1877032"/>
              <a:gd name="connsiteX0" fmla="*/ 394949 w 1720794"/>
              <a:gd name="connsiteY0" fmla="*/ 534641 h 1877032"/>
              <a:gd name="connsiteX1" fmla="*/ 34597 w 1720794"/>
              <a:gd name="connsiteY1" fmla="*/ 940200 h 1877032"/>
              <a:gd name="connsiteX2" fmla="*/ 54054 w 1720794"/>
              <a:gd name="connsiteY2" fmla="*/ 1728260 h 1877032"/>
              <a:gd name="connsiteX3" fmla="*/ 385069 w 1720794"/>
              <a:gd name="connsiteY3" fmla="*/ 1877032 h 1877032"/>
              <a:gd name="connsiteX4" fmla="*/ 1605349 w 1720794"/>
              <a:gd name="connsiteY4" fmla="*/ 1798860 h 1877032"/>
              <a:gd name="connsiteX5" fmla="*/ 1555348 w 1720794"/>
              <a:gd name="connsiteY5" fmla="*/ 1257671 h 1877032"/>
              <a:gd name="connsiteX6" fmla="*/ 1503107 w 1720794"/>
              <a:gd name="connsiteY6" fmla="*/ 672856 h 1877032"/>
              <a:gd name="connsiteX7" fmla="*/ 1371521 w 1720794"/>
              <a:gd name="connsiteY7" fmla="*/ 154877 h 1877032"/>
              <a:gd name="connsiteX8" fmla="*/ 873681 w 1720794"/>
              <a:gd name="connsiteY8" fmla="*/ 21205 h 1877032"/>
              <a:gd name="connsiteX9" fmla="*/ 394949 w 1720794"/>
              <a:gd name="connsiteY9" fmla="*/ 534641 h 1877032"/>
              <a:gd name="connsiteX0" fmla="*/ 394949 w 1671512"/>
              <a:gd name="connsiteY0" fmla="*/ 534641 h 1877032"/>
              <a:gd name="connsiteX1" fmla="*/ 34597 w 1671512"/>
              <a:gd name="connsiteY1" fmla="*/ 940200 h 1877032"/>
              <a:gd name="connsiteX2" fmla="*/ 54054 w 1671512"/>
              <a:gd name="connsiteY2" fmla="*/ 1728260 h 1877032"/>
              <a:gd name="connsiteX3" fmla="*/ 385069 w 1671512"/>
              <a:gd name="connsiteY3" fmla="*/ 1877032 h 1877032"/>
              <a:gd name="connsiteX4" fmla="*/ 1605349 w 1671512"/>
              <a:gd name="connsiteY4" fmla="*/ 1798860 h 1877032"/>
              <a:gd name="connsiteX5" fmla="*/ 1555348 w 1671512"/>
              <a:gd name="connsiteY5" fmla="*/ 1257671 h 1877032"/>
              <a:gd name="connsiteX6" fmla="*/ 1503107 w 1671512"/>
              <a:gd name="connsiteY6" fmla="*/ 672856 h 1877032"/>
              <a:gd name="connsiteX7" fmla="*/ 1371521 w 1671512"/>
              <a:gd name="connsiteY7" fmla="*/ 154877 h 1877032"/>
              <a:gd name="connsiteX8" fmla="*/ 873681 w 1671512"/>
              <a:gd name="connsiteY8" fmla="*/ 21205 h 1877032"/>
              <a:gd name="connsiteX9" fmla="*/ 394949 w 1671512"/>
              <a:gd name="connsiteY9" fmla="*/ 534641 h 1877032"/>
              <a:gd name="connsiteX0" fmla="*/ 394949 w 1677296"/>
              <a:gd name="connsiteY0" fmla="*/ 534641 h 1877032"/>
              <a:gd name="connsiteX1" fmla="*/ 34597 w 1677296"/>
              <a:gd name="connsiteY1" fmla="*/ 940200 h 1877032"/>
              <a:gd name="connsiteX2" fmla="*/ 54054 w 1677296"/>
              <a:gd name="connsiteY2" fmla="*/ 1728260 h 1877032"/>
              <a:gd name="connsiteX3" fmla="*/ 385069 w 1677296"/>
              <a:gd name="connsiteY3" fmla="*/ 1877032 h 1877032"/>
              <a:gd name="connsiteX4" fmla="*/ 1612334 w 1677296"/>
              <a:gd name="connsiteY4" fmla="*/ 1840637 h 1877032"/>
              <a:gd name="connsiteX5" fmla="*/ 1555348 w 1677296"/>
              <a:gd name="connsiteY5" fmla="*/ 1257671 h 1877032"/>
              <a:gd name="connsiteX6" fmla="*/ 1503107 w 1677296"/>
              <a:gd name="connsiteY6" fmla="*/ 672856 h 1877032"/>
              <a:gd name="connsiteX7" fmla="*/ 1371521 w 1677296"/>
              <a:gd name="connsiteY7" fmla="*/ 154877 h 1877032"/>
              <a:gd name="connsiteX8" fmla="*/ 873681 w 1677296"/>
              <a:gd name="connsiteY8" fmla="*/ 21205 h 1877032"/>
              <a:gd name="connsiteX9" fmla="*/ 394949 w 1677296"/>
              <a:gd name="connsiteY9" fmla="*/ 534641 h 1877032"/>
              <a:gd name="connsiteX0" fmla="*/ 394949 w 1677298"/>
              <a:gd name="connsiteY0" fmla="*/ 534641 h 1877032"/>
              <a:gd name="connsiteX1" fmla="*/ 34597 w 1677298"/>
              <a:gd name="connsiteY1" fmla="*/ 940200 h 1877032"/>
              <a:gd name="connsiteX2" fmla="*/ 54054 w 1677298"/>
              <a:gd name="connsiteY2" fmla="*/ 1728260 h 1877032"/>
              <a:gd name="connsiteX3" fmla="*/ 385069 w 1677298"/>
              <a:gd name="connsiteY3" fmla="*/ 1877032 h 1877032"/>
              <a:gd name="connsiteX4" fmla="*/ 1612334 w 1677298"/>
              <a:gd name="connsiteY4" fmla="*/ 1840637 h 1877032"/>
              <a:gd name="connsiteX5" fmla="*/ 1555348 w 1677298"/>
              <a:gd name="connsiteY5" fmla="*/ 1257671 h 1877032"/>
              <a:gd name="connsiteX6" fmla="*/ 1503107 w 1677298"/>
              <a:gd name="connsiteY6" fmla="*/ 672856 h 1877032"/>
              <a:gd name="connsiteX7" fmla="*/ 1371521 w 1677298"/>
              <a:gd name="connsiteY7" fmla="*/ 154877 h 1877032"/>
              <a:gd name="connsiteX8" fmla="*/ 873681 w 1677298"/>
              <a:gd name="connsiteY8" fmla="*/ 21205 h 1877032"/>
              <a:gd name="connsiteX9" fmla="*/ 394949 w 1677298"/>
              <a:gd name="connsiteY9" fmla="*/ 534641 h 1877032"/>
              <a:gd name="connsiteX0" fmla="*/ 394949 w 1677296"/>
              <a:gd name="connsiteY0" fmla="*/ 534641 h 1904936"/>
              <a:gd name="connsiteX1" fmla="*/ 34597 w 1677296"/>
              <a:gd name="connsiteY1" fmla="*/ 940200 h 1904936"/>
              <a:gd name="connsiteX2" fmla="*/ 54054 w 1677296"/>
              <a:gd name="connsiteY2" fmla="*/ 1728260 h 1904936"/>
              <a:gd name="connsiteX3" fmla="*/ 385069 w 1677296"/>
              <a:gd name="connsiteY3" fmla="*/ 1877032 h 1904936"/>
              <a:gd name="connsiteX4" fmla="*/ 1612334 w 1677296"/>
              <a:gd name="connsiteY4" fmla="*/ 1840637 h 1904936"/>
              <a:gd name="connsiteX5" fmla="*/ 1555348 w 1677296"/>
              <a:gd name="connsiteY5" fmla="*/ 1257671 h 1904936"/>
              <a:gd name="connsiteX6" fmla="*/ 1503107 w 1677296"/>
              <a:gd name="connsiteY6" fmla="*/ 672856 h 1904936"/>
              <a:gd name="connsiteX7" fmla="*/ 1371521 w 1677296"/>
              <a:gd name="connsiteY7" fmla="*/ 154877 h 1904936"/>
              <a:gd name="connsiteX8" fmla="*/ 873681 w 1677296"/>
              <a:gd name="connsiteY8" fmla="*/ 21205 h 1904936"/>
              <a:gd name="connsiteX9" fmla="*/ 394949 w 1677296"/>
              <a:gd name="connsiteY9" fmla="*/ 534641 h 1904936"/>
              <a:gd name="connsiteX0" fmla="*/ 461539 w 1743887"/>
              <a:gd name="connsiteY0" fmla="*/ 534641 h 1904936"/>
              <a:gd name="connsiteX1" fmla="*/ 101187 w 1743887"/>
              <a:gd name="connsiteY1" fmla="*/ 940200 h 1904936"/>
              <a:gd name="connsiteX2" fmla="*/ 22840 w 1743887"/>
              <a:gd name="connsiteY2" fmla="*/ 1737812 h 1904936"/>
              <a:gd name="connsiteX3" fmla="*/ 451659 w 1743887"/>
              <a:gd name="connsiteY3" fmla="*/ 1877032 h 1904936"/>
              <a:gd name="connsiteX4" fmla="*/ 1678924 w 1743887"/>
              <a:gd name="connsiteY4" fmla="*/ 1840637 h 1904936"/>
              <a:gd name="connsiteX5" fmla="*/ 1621938 w 1743887"/>
              <a:gd name="connsiteY5" fmla="*/ 1257671 h 1904936"/>
              <a:gd name="connsiteX6" fmla="*/ 1569697 w 1743887"/>
              <a:gd name="connsiteY6" fmla="*/ 672856 h 1904936"/>
              <a:gd name="connsiteX7" fmla="*/ 1438111 w 1743887"/>
              <a:gd name="connsiteY7" fmla="*/ 154877 h 1904936"/>
              <a:gd name="connsiteX8" fmla="*/ 940271 w 1743887"/>
              <a:gd name="connsiteY8" fmla="*/ 21205 h 1904936"/>
              <a:gd name="connsiteX9" fmla="*/ 461539 w 1743887"/>
              <a:gd name="connsiteY9" fmla="*/ 534641 h 1904936"/>
              <a:gd name="connsiteX0" fmla="*/ 452050 w 1756359"/>
              <a:gd name="connsiteY0" fmla="*/ 534641 h 1891359"/>
              <a:gd name="connsiteX1" fmla="*/ 91698 w 1756359"/>
              <a:gd name="connsiteY1" fmla="*/ 940200 h 1891359"/>
              <a:gd name="connsiteX2" fmla="*/ 13351 w 1756359"/>
              <a:gd name="connsiteY2" fmla="*/ 1737812 h 1891359"/>
              <a:gd name="connsiteX3" fmla="*/ 309435 w 1756359"/>
              <a:gd name="connsiteY3" fmla="*/ 1891359 h 1891359"/>
              <a:gd name="connsiteX4" fmla="*/ 1669435 w 1756359"/>
              <a:gd name="connsiteY4" fmla="*/ 1840637 h 1891359"/>
              <a:gd name="connsiteX5" fmla="*/ 1612449 w 1756359"/>
              <a:gd name="connsiteY5" fmla="*/ 1257671 h 1891359"/>
              <a:gd name="connsiteX6" fmla="*/ 1560208 w 1756359"/>
              <a:gd name="connsiteY6" fmla="*/ 672856 h 1891359"/>
              <a:gd name="connsiteX7" fmla="*/ 1428622 w 1756359"/>
              <a:gd name="connsiteY7" fmla="*/ 154877 h 1891359"/>
              <a:gd name="connsiteX8" fmla="*/ 930782 w 1756359"/>
              <a:gd name="connsiteY8" fmla="*/ 21205 h 1891359"/>
              <a:gd name="connsiteX9" fmla="*/ 452050 w 1756359"/>
              <a:gd name="connsiteY9" fmla="*/ 534641 h 1891359"/>
              <a:gd name="connsiteX0" fmla="*/ 452050 w 1756257"/>
              <a:gd name="connsiteY0" fmla="*/ 534641 h 1891359"/>
              <a:gd name="connsiteX1" fmla="*/ 91698 w 1756257"/>
              <a:gd name="connsiteY1" fmla="*/ 940200 h 1891359"/>
              <a:gd name="connsiteX2" fmla="*/ 13351 w 1756257"/>
              <a:gd name="connsiteY2" fmla="*/ 1737812 h 1891359"/>
              <a:gd name="connsiteX3" fmla="*/ 309435 w 1756257"/>
              <a:gd name="connsiteY3" fmla="*/ 1891359 h 1891359"/>
              <a:gd name="connsiteX4" fmla="*/ 1669435 w 1756257"/>
              <a:gd name="connsiteY4" fmla="*/ 1840637 h 1891359"/>
              <a:gd name="connsiteX5" fmla="*/ 1612449 w 1756257"/>
              <a:gd name="connsiteY5" fmla="*/ 1257671 h 1891359"/>
              <a:gd name="connsiteX6" fmla="*/ 1563496 w 1756257"/>
              <a:gd name="connsiteY6" fmla="*/ 959631 h 1891359"/>
              <a:gd name="connsiteX7" fmla="*/ 1560208 w 1756257"/>
              <a:gd name="connsiteY7" fmla="*/ 672856 h 1891359"/>
              <a:gd name="connsiteX8" fmla="*/ 1428622 w 1756257"/>
              <a:gd name="connsiteY8" fmla="*/ 154877 h 1891359"/>
              <a:gd name="connsiteX9" fmla="*/ 930782 w 1756257"/>
              <a:gd name="connsiteY9" fmla="*/ 21205 h 1891359"/>
              <a:gd name="connsiteX10" fmla="*/ 452050 w 1756257"/>
              <a:gd name="connsiteY10" fmla="*/ 534641 h 1891359"/>
              <a:gd name="connsiteX0" fmla="*/ 452050 w 1764590"/>
              <a:gd name="connsiteY0" fmla="*/ 534641 h 1891359"/>
              <a:gd name="connsiteX1" fmla="*/ 91698 w 1764590"/>
              <a:gd name="connsiteY1" fmla="*/ 940200 h 1891359"/>
              <a:gd name="connsiteX2" fmla="*/ 13351 w 1764590"/>
              <a:gd name="connsiteY2" fmla="*/ 1737812 h 1891359"/>
              <a:gd name="connsiteX3" fmla="*/ 309435 w 1764590"/>
              <a:gd name="connsiteY3" fmla="*/ 1891359 h 1891359"/>
              <a:gd name="connsiteX4" fmla="*/ 1669435 w 1764590"/>
              <a:gd name="connsiteY4" fmla="*/ 1840637 h 1891359"/>
              <a:gd name="connsiteX5" fmla="*/ 1612449 w 1764590"/>
              <a:gd name="connsiteY5" fmla="*/ 1257671 h 1891359"/>
              <a:gd name="connsiteX6" fmla="*/ 1309780 w 1764590"/>
              <a:gd name="connsiteY6" fmla="*/ 1046341 h 1891359"/>
              <a:gd name="connsiteX7" fmla="*/ 1560208 w 1764590"/>
              <a:gd name="connsiteY7" fmla="*/ 672856 h 1891359"/>
              <a:gd name="connsiteX8" fmla="*/ 1428622 w 1764590"/>
              <a:gd name="connsiteY8" fmla="*/ 154877 h 1891359"/>
              <a:gd name="connsiteX9" fmla="*/ 930782 w 1764590"/>
              <a:gd name="connsiteY9" fmla="*/ 21205 h 1891359"/>
              <a:gd name="connsiteX10" fmla="*/ 452050 w 1764590"/>
              <a:gd name="connsiteY10" fmla="*/ 534641 h 1891359"/>
              <a:gd name="connsiteX0" fmla="*/ 452050 w 1764592"/>
              <a:gd name="connsiteY0" fmla="*/ 534641 h 1891359"/>
              <a:gd name="connsiteX1" fmla="*/ 91698 w 1764592"/>
              <a:gd name="connsiteY1" fmla="*/ 940200 h 1891359"/>
              <a:gd name="connsiteX2" fmla="*/ 13351 w 1764592"/>
              <a:gd name="connsiteY2" fmla="*/ 1737812 h 1891359"/>
              <a:gd name="connsiteX3" fmla="*/ 309435 w 1764592"/>
              <a:gd name="connsiteY3" fmla="*/ 1891359 h 1891359"/>
              <a:gd name="connsiteX4" fmla="*/ 1669435 w 1764592"/>
              <a:gd name="connsiteY4" fmla="*/ 1840637 h 1891359"/>
              <a:gd name="connsiteX5" fmla="*/ 1612449 w 1764592"/>
              <a:gd name="connsiteY5" fmla="*/ 1257671 h 1891359"/>
              <a:gd name="connsiteX6" fmla="*/ 1309780 w 1764592"/>
              <a:gd name="connsiteY6" fmla="*/ 1046341 h 1891359"/>
              <a:gd name="connsiteX7" fmla="*/ 1560208 w 1764592"/>
              <a:gd name="connsiteY7" fmla="*/ 672856 h 1891359"/>
              <a:gd name="connsiteX8" fmla="*/ 1428622 w 1764592"/>
              <a:gd name="connsiteY8" fmla="*/ 154877 h 1891359"/>
              <a:gd name="connsiteX9" fmla="*/ 930782 w 1764592"/>
              <a:gd name="connsiteY9" fmla="*/ 21205 h 1891359"/>
              <a:gd name="connsiteX10" fmla="*/ 452050 w 1764592"/>
              <a:gd name="connsiteY10" fmla="*/ 534641 h 1891359"/>
              <a:gd name="connsiteX0" fmla="*/ 452050 w 1764590"/>
              <a:gd name="connsiteY0" fmla="*/ 534641 h 1891359"/>
              <a:gd name="connsiteX1" fmla="*/ 91698 w 1764590"/>
              <a:gd name="connsiteY1" fmla="*/ 940200 h 1891359"/>
              <a:gd name="connsiteX2" fmla="*/ 13351 w 1764590"/>
              <a:gd name="connsiteY2" fmla="*/ 1737812 h 1891359"/>
              <a:gd name="connsiteX3" fmla="*/ 309435 w 1764590"/>
              <a:gd name="connsiteY3" fmla="*/ 1891359 h 1891359"/>
              <a:gd name="connsiteX4" fmla="*/ 1669435 w 1764590"/>
              <a:gd name="connsiteY4" fmla="*/ 1840637 h 1891359"/>
              <a:gd name="connsiteX5" fmla="*/ 1612449 w 1764590"/>
              <a:gd name="connsiteY5" fmla="*/ 1257671 h 1891359"/>
              <a:gd name="connsiteX6" fmla="*/ 1309780 w 1764590"/>
              <a:gd name="connsiteY6" fmla="*/ 1046341 h 1891359"/>
              <a:gd name="connsiteX7" fmla="*/ 1560208 w 1764590"/>
              <a:gd name="connsiteY7" fmla="*/ 672856 h 1891359"/>
              <a:gd name="connsiteX8" fmla="*/ 1428622 w 1764590"/>
              <a:gd name="connsiteY8" fmla="*/ 154877 h 1891359"/>
              <a:gd name="connsiteX9" fmla="*/ 930782 w 1764590"/>
              <a:gd name="connsiteY9" fmla="*/ 21205 h 1891359"/>
              <a:gd name="connsiteX10" fmla="*/ 452050 w 1764590"/>
              <a:gd name="connsiteY10" fmla="*/ 534641 h 1891359"/>
              <a:gd name="connsiteX0" fmla="*/ 452050 w 1792731"/>
              <a:gd name="connsiteY0" fmla="*/ 534641 h 1891359"/>
              <a:gd name="connsiteX1" fmla="*/ 91698 w 1792731"/>
              <a:gd name="connsiteY1" fmla="*/ 940200 h 1891359"/>
              <a:gd name="connsiteX2" fmla="*/ 13351 w 1792731"/>
              <a:gd name="connsiteY2" fmla="*/ 1737812 h 1891359"/>
              <a:gd name="connsiteX3" fmla="*/ 309435 w 1792731"/>
              <a:gd name="connsiteY3" fmla="*/ 1891359 h 1891359"/>
              <a:gd name="connsiteX4" fmla="*/ 1669435 w 1792731"/>
              <a:gd name="connsiteY4" fmla="*/ 1840637 h 1891359"/>
              <a:gd name="connsiteX5" fmla="*/ 1688563 w 1792731"/>
              <a:gd name="connsiteY5" fmla="*/ 1292355 h 1891359"/>
              <a:gd name="connsiteX6" fmla="*/ 1309780 w 1792731"/>
              <a:gd name="connsiteY6" fmla="*/ 1046341 h 1891359"/>
              <a:gd name="connsiteX7" fmla="*/ 1560208 w 1792731"/>
              <a:gd name="connsiteY7" fmla="*/ 672856 h 1891359"/>
              <a:gd name="connsiteX8" fmla="*/ 1428622 w 1792731"/>
              <a:gd name="connsiteY8" fmla="*/ 154877 h 1891359"/>
              <a:gd name="connsiteX9" fmla="*/ 930782 w 1792731"/>
              <a:gd name="connsiteY9" fmla="*/ 21205 h 1891359"/>
              <a:gd name="connsiteX10" fmla="*/ 452050 w 1792731"/>
              <a:gd name="connsiteY10" fmla="*/ 534641 h 1891359"/>
              <a:gd name="connsiteX0" fmla="*/ 452050 w 1814809"/>
              <a:gd name="connsiteY0" fmla="*/ 534641 h 1891359"/>
              <a:gd name="connsiteX1" fmla="*/ 91698 w 1814809"/>
              <a:gd name="connsiteY1" fmla="*/ 940200 h 1891359"/>
              <a:gd name="connsiteX2" fmla="*/ 13351 w 1814809"/>
              <a:gd name="connsiteY2" fmla="*/ 1737812 h 1891359"/>
              <a:gd name="connsiteX3" fmla="*/ 309435 w 1814809"/>
              <a:gd name="connsiteY3" fmla="*/ 1891359 h 1891359"/>
              <a:gd name="connsiteX4" fmla="*/ 1669435 w 1814809"/>
              <a:gd name="connsiteY4" fmla="*/ 1840637 h 1891359"/>
              <a:gd name="connsiteX5" fmla="*/ 1688563 w 1814809"/>
              <a:gd name="connsiteY5" fmla="*/ 1292355 h 1891359"/>
              <a:gd name="connsiteX6" fmla="*/ 1309780 w 1814809"/>
              <a:gd name="connsiteY6" fmla="*/ 1046341 h 1891359"/>
              <a:gd name="connsiteX7" fmla="*/ 1560208 w 1814809"/>
              <a:gd name="connsiteY7" fmla="*/ 672856 h 1891359"/>
              <a:gd name="connsiteX8" fmla="*/ 1428622 w 1814809"/>
              <a:gd name="connsiteY8" fmla="*/ 154877 h 1891359"/>
              <a:gd name="connsiteX9" fmla="*/ 930782 w 1814809"/>
              <a:gd name="connsiteY9" fmla="*/ 21205 h 1891359"/>
              <a:gd name="connsiteX10" fmla="*/ 452050 w 1814809"/>
              <a:gd name="connsiteY10" fmla="*/ 534641 h 1891359"/>
              <a:gd name="connsiteX0" fmla="*/ 452050 w 1814809"/>
              <a:gd name="connsiteY0" fmla="*/ 534641 h 1891359"/>
              <a:gd name="connsiteX1" fmla="*/ 91698 w 1814809"/>
              <a:gd name="connsiteY1" fmla="*/ 940200 h 1891359"/>
              <a:gd name="connsiteX2" fmla="*/ 13351 w 1814809"/>
              <a:gd name="connsiteY2" fmla="*/ 1737812 h 1891359"/>
              <a:gd name="connsiteX3" fmla="*/ 309435 w 1814809"/>
              <a:gd name="connsiteY3" fmla="*/ 1891359 h 1891359"/>
              <a:gd name="connsiteX4" fmla="*/ 1669435 w 1814809"/>
              <a:gd name="connsiteY4" fmla="*/ 1840637 h 1891359"/>
              <a:gd name="connsiteX5" fmla="*/ 1688563 w 1814809"/>
              <a:gd name="connsiteY5" fmla="*/ 1292355 h 1891359"/>
              <a:gd name="connsiteX6" fmla="*/ 1309780 w 1814809"/>
              <a:gd name="connsiteY6" fmla="*/ 1046341 h 1891359"/>
              <a:gd name="connsiteX7" fmla="*/ 1619996 w 1814809"/>
              <a:gd name="connsiteY7" fmla="*/ 526399 h 1891359"/>
              <a:gd name="connsiteX8" fmla="*/ 1428622 w 1814809"/>
              <a:gd name="connsiteY8" fmla="*/ 154877 h 1891359"/>
              <a:gd name="connsiteX9" fmla="*/ 930782 w 1814809"/>
              <a:gd name="connsiteY9" fmla="*/ 21205 h 1891359"/>
              <a:gd name="connsiteX10" fmla="*/ 452050 w 1814809"/>
              <a:gd name="connsiteY10" fmla="*/ 534641 h 1891359"/>
              <a:gd name="connsiteX0" fmla="*/ 452050 w 1814809"/>
              <a:gd name="connsiteY0" fmla="*/ 542872 h 1899590"/>
              <a:gd name="connsiteX1" fmla="*/ 91698 w 1814809"/>
              <a:gd name="connsiteY1" fmla="*/ 948431 h 1899590"/>
              <a:gd name="connsiteX2" fmla="*/ 13351 w 1814809"/>
              <a:gd name="connsiteY2" fmla="*/ 1746043 h 1899590"/>
              <a:gd name="connsiteX3" fmla="*/ 309435 w 1814809"/>
              <a:gd name="connsiteY3" fmla="*/ 1899590 h 1899590"/>
              <a:gd name="connsiteX4" fmla="*/ 1669435 w 1814809"/>
              <a:gd name="connsiteY4" fmla="*/ 1848868 h 1899590"/>
              <a:gd name="connsiteX5" fmla="*/ 1688563 w 1814809"/>
              <a:gd name="connsiteY5" fmla="*/ 1300586 h 1899590"/>
              <a:gd name="connsiteX6" fmla="*/ 1309780 w 1814809"/>
              <a:gd name="connsiteY6" fmla="*/ 1054572 h 1899590"/>
              <a:gd name="connsiteX7" fmla="*/ 1619996 w 1814809"/>
              <a:gd name="connsiteY7" fmla="*/ 534630 h 1899590"/>
              <a:gd name="connsiteX8" fmla="*/ 1488411 w 1814809"/>
              <a:gd name="connsiteY8" fmla="*/ 129049 h 1899590"/>
              <a:gd name="connsiteX9" fmla="*/ 930782 w 1814809"/>
              <a:gd name="connsiteY9" fmla="*/ 29436 h 1899590"/>
              <a:gd name="connsiteX10" fmla="*/ 452050 w 1814809"/>
              <a:gd name="connsiteY10" fmla="*/ 542872 h 1899590"/>
              <a:gd name="connsiteX0" fmla="*/ 452050 w 1814809"/>
              <a:gd name="connsiteY0" fmla="*/ 540513 h 1897231"/>
              <a:gd name="connsiteX1" fmla="*/ 91698 w 1814809"/>
              <a:gd name="connsiteY1" fmla="*/ 946072 h 1897231"/>
              <a:gd name="connsiteX2" fmla="*/ 13351 w 1814809"/>
              <a:gd name="connsiteY2" fmla="*/ 1743684 h 1897231"/>
              <a:gd name="connsiteX3" fmla="*/ 309435 w 1814809"/>
              <a:gd name="connsiteY3" fmla="*/ 1897231 h 1897231"/>
              <a:gd name="connsiteX4" fmla="*/ 1669435 w 1814809"/>
              <a:gd name="connsiteY4" fmla="*/ 1846509 h 1897231"/>
              <a:gd name="connsiteX5" fmla="*/ 1688563 w 1814809"/>
              <a:gd name="connsiteY5" fmla="*/ 1298227 h 1897231"/>
              <a:gd name="connsiteX6" fmla="*/ 1309780 w 1814809"/>
              <a:gd name="connsiteY6" fmla="*/ 1052213 h 1897231"/>
              <a:gd name="connsiteX7" fmla="*/ 1619996 w 1814809"/>
              <a:gd name="connsiteY7" fmla="*/ 532271 h 1897231"/>
              <a:gd name="connsiteX8" fmla="*/ 1488411 w 1814809"/>
              <a:gd name="connsiteY8" fmla="*/ 126690 h 1897231"/>
              <a:gd name="connsiteX9" fmla="*/ 930782 w 1814809"/>
              <a:gd name="connsiteY9" fmla="*/ 27077 h 1897231"/>
              <a:gd name="connsiteX10" fmla="*/ 452050 w 1814809"/>
              <a:gd name="connsiteY10" fmla="*/ 540513 h 1897231"/>
              <a:gd name="connsiteX0" fmla="*/ 452050 w 1814809"/>
              <a:gd name="connsiteY0" fmla="*/ 540513 h 1897231"/>
              <a:gd name="connsiteX1" fmla="*/ 91698 w 1814809"/>
              <a:gd name="connsiteY1" fmla="*/ 946072 h 1897231"/>
              <a:gd name="connsiteX2" fmla="*/ 13351 w 1814809"/>
              <a:gd name="connsiteY2" fmla="*/ 1743684 h 1897231"/>
              <a:gd name="connsiteX3" fmla="*/ 309435 w 1814809"/>
              <a:gd name="connsiteY3" fmla="*/ 1897231 h 1897231"/>
              <a:gd name="connsiteX4" fmla="*/ 1669435 w 1814809"/>
              <a:gd name="connsiteY4" fmla="*/ 1846509 h 1897231"/>
              <a:gd name="connsiteX5" fmla="*/ 1688563 w 1814809"/>
              <a:gd name="connsiteY5" fmla="*/ 1298227 h 1897231"/>
              <a:gd name="connsiteX6" fmla="*/ 1309780 w 1814809"/>
              <a:gd name="connsiteY6" fmla="*/ 1052213 h 1897231"/>
              <a:gd name="connsiteX7" fmla="*/ 1619996 w 1814809"/>
              <a:gd name="connsiteY7" fmla="*/ 532271 h 1897231"/>
              <a:gd name="connsiteX8" fmla="*/ 1488411 w 1814809"/>
              <a:gd name="connsiteY8" fmla="*/ 126690 h 1897231"/>
              <a:gd name="connsiteX9" fmla="*/ 930782 w 1814809"/>
              <a:gd name="connsiteY9" fmla="*/ 27077 h 1897231"/>
              <a:gd name="connsiteX10" fmla="*/ 452050 w 1814809"/>
              <a:gd name="connsiteY10" fmla="*/ 540513 h 1897231"/>
              <a:gd name="connsiteX0" fmla="*/ 288567 w 1811701"/>
              <a:gd name="connsiteY0" fmla="*/ 555674 h 1898251"/>
              <a:gd name="connsiteX1" fmla="*/ 88590 w 1811701"/>
              <a:gd name="connsiteY1" fmla="*/ 947092 h 1898251"/>
              <a:gd name="connsiteX2" fmla="*/ 10243 w 1811701"/>
              <a:gd name="connsiteY2" fmla="*/ 1744704 h 1898251"/>
              <a:gd name="connsiteX3" fmla="*/ 306327 w 1811701"/>
              <a:gd name="connsiteY3" fmla="*/ 1898251 h 1898251"/>
              <a:gd name="connsiteX4" fmla="*/ 1666327 w 1811701"/>
              <a:gd name="connsiteY4" fmla="*/ 1847529 h 1898251"/>
              <a:gd name="connsiteX5" fmla="*/ 1685455 w 1811701"/>
              <a:gd name="connsiteY5" fmla="*/ 1299247 h 1898251"/>
              <a:gd name="connsiteX6" fmla="*/ 1306672 w 1811701"/>
              <a:gd name="connsiteY6" fmla="*/ 1053233 h 1898251"/>
              <a:gd name="connsiteX7" fmla="*/ 1616888 w 1811701"/>
              <a:gd name="connsiteY7" fmla="*/ 533291 h 1898251"/>
              <a:gd name="connsiteX8" fmla="*/ 1485303 w 1811701"/>
              <a:gd name="connsiteY8" fmla="*/ 127710 h 1898251"/>
              <a:gd name="connsiteX9" fmla="*/ 927674 w 1811701"/>
              <a:gd name="connsiteY9" fmla="*/ 28097 h 1898251"/>
              <a:gd name="connsiteX10" fmla="*/ 288567 w 1811701"/>
              <a:gd name="connsiteY10" fmla="*/ 555674 h 1898251"/>
              <a:gd name="connsiteX0" fmla="*/ 288567 w 1811701"/>
              <a:gd name="connsiteY0" fmla="*/ 479828 h 1822405"/>
              <a:gd name="connsiteX1" fmla="*/ 88590 w 1811701"/>
              <a:gd name="connsiteY1" fmla="*/ 871246 h 1822405"/>
              <a:gd name="connsiteX2" fmla="*/ 10243 w 1811701"/>
              <a:gd name="connsiteY2" fmla="*/ 1668858 h 1822405"/>
              <a:gd name="connsiteX3" fmla="*/ 306327 w 1811701"/>
              <a:gd name="connsiteY3" fmla="*/ 1822405 h 1822405"/>
              <a:gd name="connsiteX4" fmla="*/ 1666327 w 1811701"/>
              <a:gd name="connsiteY4" fmla="*/ 1771683 h 1822405"/>
              <a:gd name="connsiteX5" fmla="*/ 1685455 w 1811701"/>
              <a:gd name="connsiteY5" fmla="*/ 1223401 h 1822405"/>
              <a:gd name="connsiteX6" fmla="*/ 1306672 w 1811701"/>
              <a:gd name="connsiteY6" fmla="*/ 977387 h 1822405"/>
              <a:gd name="connsiteX7" fmla="*/ 1616888 w 1811701"/>
              <a:gd name="connsiteY7" fmla="*/ 457445 h 1822405"/>
              <a:gd name="connsiteX8" fmla="*/ 1485303 w 1811701"/>
              <a:gd name="connsiteY8" fmla="*/ 51864 h 1822405"/>
              <a:gd name="connsiteX9" fmla="*/ 895599 w 1811701"/>
              <a:gd name="connsiteY9" fmla="*/ 79530 h 1822405"/>
              <a:gd name="connsiteX10" fmla="*/ 288567 w 1811701"/>
              <a:gd name="connsiteY10" fmla="*/ 479828 h 1822405"/>
              <a:gd name="connsiteX0" fmla="*/ 288567 w 1811701"/>
              <a:gd name="connsiteY0" fmla="*/ 419258 h 1761835"/>
              <a:gd name="connsiteX1" fmla="*/ 88590 w 1811701"/>
              <a:gd name="connsiteY1" fmla="*/ 810676 h 1761835"/>
              <a:gd name="connsiteX2" fmla="*/ 10243 w 1811701"/>
              <a:gd name="connsiteY2" fmla="*/ 1608288 h 1761835"/>
              <a:gd name="connsiteX3" fmla="*/ 306327 w 1811701"/>
              <a:gd name="connsiteY3" fmla="*/ 1761835 h 1761835"/>
              <a:gd name="connsiteX4" fmla="*/ 1666327 w 1811701"/>
              <a:gd name="connsiteY4" fmla="*/ 1711113 h 1761835"/>
              <a:gd name="connsiteX5" fmla="*/ 1685455 w 1811701"/>
              <a:gd name="connsiteY5" fmla="*/ 1162831 h 1761835"/>
              <a:gd name="connsiteX6" fmla="*/ 1306672 w 1811701"/>
              <a:gd name="connsiteY6" fmla="*/ 916817 h 1761835"/>
              <a:gd name="connsiteX7" fmla="*/ 1616888 w 1811701"/>
              <a:gd name="connsiteY7" fmla="*/ 396875 h 1761835"/>
              <a:gd name="connsiteX8" fmla="*/ 1373040 w 1811701"/>
              <a:gd name="connsiteY8" fmla="*/ 118574 h 1761835"/>
              <a:gd name="connsiteX9" fmla="*/ 895599 w 1811701"/>
              <a:gd name="connsiteY9" fmla="*/ 18960 h 1761835"/>
              <a:gd name="connsiteX10" fmla="*/ 288567 w 1811701"/>
              <a:gd name="connsiteY10" fmla="*/ 419258 h 1761835"/>
              <a:gd name="connsiteX0" fmla="*/ 288567 w 1811701"/>
              <a:gd name="connsiteY0" fmla="*/ 419258 h 1761835"/>
              <a:gd name="connsiteX1" fmla="*/ 88590 w 1811701"/>
              <a:gd name="connsiteY1" fmla="*/ 810676 h 1761835"/>
              <a:gd name="connsiteX2" fmla="*/ 10243 w 1811701"/>
              <a:gd name="connsiteY2" fmla="*/ 1608288 h 1761835"/>
              <a:gd name="connsiteX3" fmla="*/ 306327 w 1811701"/>
              <a:gd name="connsiteY3" fmla="*/ 1761835 h 1761835"/>
              <a:gd name="connsiteX4" fmla="*/ 1666327 w 1811701"/>
              <a:gd name="connsiteY4" fmla="*/ 1711113 h 1761835"/>
              <a:gd name="connsiteX5" fmla="*/ 1685455 w 1811701"/>
              <a:gd name="connsiteY5" fmla="*/ 1162831 h 1761835"/>
              <a:gd name="connsiteX6" fmla="*/ 1306672 w 1811701"/>
              <a:gd name="connsiteY6" fmla="*/ 916817 h 1761835"/>
              <a:gd name="connsiteX7" fmla="*/ 1584814 w 1811701"/>
              <a:gd name="connsiteY7" fmla="*/ 510012 h 1761835"/>
              <a:gd name="connsiteX8" fmla="*/ 1373040 w 1811701"/>
              <a:gd name="connsiteY8" fmla="*/ 118574 h 1761835"/>
              <a:gd name="connsiteX9" fmla="*/ 895599 w 1811701"/>
              <a:gd name="connsiteY9" fmla="*/ 18960 h 1761835"/>
              <a:gd name="connsiteX10" fmla="*/ 288567 w 1811701"/>
              <a:gd name="connsiteY10" fmla="*/ 419258 h 1761835"/>
              <a:gd name="connsiteX0" fmla="*/ 288567 w 1770444"/>
              <a:gd name="connsiteY0" fmla="*/ 419258 h 1761835"/>
              <a:gd name="connsiteX1" fmla="*/ 88590 w 1770444"/>
              <a:gd name="connsiteY1" fmla="*/ 810676 h 1761835"/>
              <a:gd name="connsiteX2" fmla="*/ 10243 w 1770444"/>
              <a:gd name="connsiteY2" fmla="*/ 1608288 h 1761835"/>
              <a:gd name="connsiteX3" fmla="*/ 306327 w 1770444"/>
              <a:gd name="connsiteY3" fmla="*/ 1761835 h 1761835"/>
              <a:gd name="connsiteX4" fmla="*/ 1666327 w 1770444"/>
              <a:gd name="connsiteY4" fmla="*/ 1711113 h 1761835"/>
              <a:gd name="connsiteX5" fmla="*/ 1589229 w 1770444"/>
              <a:gd name="connsiteY5" fmla="*/ 1176973 h 1761835"/>
              <a:gd name="connsiteX6" fmla="*/ 1306672 w 1770444"/>
              <a:gd name="connsiteY6" fmla="*/ 916817 h 1761835"/>
              <a:gd name="connsiteX7" fmla="*/ 1584814 w 1770444"/>
              <a:gd name="connsiteY7" fmla="*/ 510012 h 1761835"/>
              <a:gd name="connsiteX8" fmla="*/ 1373040 w 1770444"/>
              <a:gd name="connsiteY8" fmla="*/ 118574 h 1761835"/>
              <a:gd name="connsiteX9" fmla="*/ 895599 w 1770444"/>
              <a:gd name="connsiteY9" fmla="*/ 18960 h 1761835"/>
              <a:gd name="connsiteX10" fmla="*/ 288567 w 1770444"/>
              <a:gd name="connsiteY10" fmla="*/ 419258 h 1761835"/>
              <a:gd name="connsiteX0" fmla="*/ 288567 w 1592514"/>
              <a:gd name="connsiteY0" fmla="*/ 419258 h 1863058"/>
              <a:gd name="connsiteX1" fmla="*/ 88590 w 1592514"/>
              <a:gd name="connsiteY1" fmla="*/ 810676 h 1863058"/>
              <a:gd name="connsiteX2" fmla="*/ 10243 w 1592514"/>
              <a:gd name="connsiteY2" fmla="*/ 1608288 h 1863058"/>
              <a:gd name="connsiteX3" fmla="*/ 306327 w 1592514"/>
              <a:gd name="connsiteY3" fmla="*/ 1761835 h 1863058"/>
              <a:gd name="connsiteX4" fmla="*/ 1377650 w 1592514"/>
              <a:gd name="connsiteY4" fmla="*/ 1838393 h 1863058"/>
              <a:gd name="connsiteX5" fmla="*/ 1589229 w 1592514"/>
              <a:gd name="connsiteY5" fmla="*/ 1176973 h 1863058"/>
              <a:gd name="connsiteX6" fmla="*/ 1306672 w 1592514"/>
              <a:gd name="connsiteY6" fmla="*/ 916817 h 1863058"/>
              <a:gd name="connsiteX7" fmla="*/ 1584814 w 1592514"/>
              <a:gd name="connsiteY7" fmla="*/ 510012 h 1863058"/>
              <a:gd name="connsiteX8" fmla="*/ 1373040 w 1592514"/>
              <a:gd name="connsiteY8" fmla="*/ 118574 h 1863058"/>
              <a:gd name="connsiteX9" fmla="*/ 895599 w 1592514"/>
              <a:gd name="connsiteY9" fmla="*/ 18960 h 1863058"/>
              <a:gd name="connsiteX10" fmla="*/ 288567 w 1592514"/>
              <a:gd name="connsiteY10" fmla="*/ 419258 h 1863058"/>
              <a:gd name="connsiteX0" fmla="*/ 421322 w 1594935"/>
              <a:gd name="connsiteY0" fmla="*/ 616342 h 1876292"/>
              <a:gd name="connsiteX1" fmla="*/ 91011 w 1594935"/>
              <a:gd name="connsiteY1" fmla="*/ 823910 h 1876292"/>
              <a:gd name="connsiteX2" fmla="*/ 12664 w 1594935"/>
              <a:gd name="connsiteY2" fmla="*/ 1621522 h 1876292"/>
              <a:gd name="connsiteX3" fmla="*/ 308748 w 1594935"/>
              <a:gd name="connsiteY3" fmla="*/ 1775069 h 1876292"/>
              <a:gd name="connsiteX4" fmla="*/ 1380071 w 1594935"/>
              <a:gd name="connsiteY4" fmla="*/ 1851627 h 1876292"/>
              <a:gd name="connsiteX5" fmla="*/ 1591650 w 1594935"/>
              <a:gd name="connsiteY5" fmla="*/ 1190207 h 1876292"/>
              <a:gd name="connsiteX6" fmla="*/ 1309093 w 1594935"/>
              <a:gd name="connsiteY6" fmla="*/ 930051 h 1876292"/>
              <a:gd name="connsiteX7" fmla="*/ 1587235 w 1594935"/>
              <a:gd name="connsiteY7" fmla="*/ 523246 h 1876292"/>
              <a:gd name="connsiteX8" fmla="*/ 1375461 w 1594935"/>
              <a:gd name="connsiteY8" fmla="*/ 131808 h 1876292"/>
              <a:gd name="connsiteX9" fmla="*/ 898020 w 1594935"/>
              <a:gd name="connsiteY9" fmla="*/ 32194 h 1876292"/>
              <a:gd name="connsiteX10" fmla="*/ 421322 w 1594935"/>
              <a:gd name="connsiteY10" fmla="*/ 616342 h 1876292"/>
              <a:gd name="connsiteX0" fmla="*/ 413257 w 1586870"/>
              <a:gd name="connsiteY0" fmla="*/ 616342 h 1876292"/>
              <a:gd name="connsiteX1" fmla="*/ 140873 w 1586870"/>
              <a:gd name="connsiteY1" fmla="*/ 993617 h 1876292"/>
              <a:gd name="connsiteX2" fmla="*/ 4599 w 1586870"/>
              <a:gd name="connsiteY2" fmla="*/ 1621522 h 1876292"/>
              <a:gd name="connsiteX3" fmla="*/ 300683 w 1586870"/>
              <a:gd name="connsiteY3" fmla="*/ 1775069 h 1876292"/>
              <a:gd name="connsiteX4" fmla="*/ 1372006 w 1586870"/>
              <a:gd name="connsiteY4" fmla="*/ 1851627 h 1876292"/>
              <a:gd name="connsiteX5" fmla="*/ 1583585 w 1586870"/>
              <a:gd name="connsiteY5" fmla="*/ 1190207 h 1876292"/>
              <a:gd name="connsiteX6" fmla="*/ 1301028 w 1586870"/>
              <a:gd name="connsiteY6" fmla="*/ 930051 h 1876292"/>
              <a:gd name="connsiteX7" fmla="*/ 1579170 w 1586870"/>
              <a:gd name="connsiteY7" fmla="*/ 523246 h 1876292"/>
              <a:gd name="connsiteX8" fmla="*/ 1367396 w 1586870"/>
              <a:gd name="connsiteY8" fmla="*/ 131808 h 1876292"/>
              <a:gd name="connsiteX9" fmla="*/ 889955 w 1586870"/>
              <a:gd name="connsiteY9" fmla="*/ 32194 h 1876292"/>
              <a:gd name="connsiteX10" fmla="*/ 413257 w 1586870"/>
              <a:gd name="connsiteY10" fmla="*/ 616342 h 1876292"/>
              <a:gd name="connsiteX0" fmla="*/ 284962 w 1458575"/>
              <a:gd name="connsiteY0" fmla="*/ 616342 h 1908017"/>
              <a:gd name="connsiteX1" fmla="*/ 12578 w 1458575"/>
              <a:gd name="connsiteY1" fmla="*/ 993617 h 1908017"/>
              <a:gd name="connsiteX2" fmla="*/ 172388 w 1458575"/>
              <a:gd name="connsiteY2" fmla="*/ 1775069 h 1908017"/>
              <a:gd name="connsiteX3" fmla="*/ 1243711 w 1458575"/>
              <a:gd name="connsiteY3" fmla="*/ 1851627 h 1908017"/>
              <a:gd name="connsiteX4" fmla="*/ 1455290 w 1458575"/>
              <a:gd name="connsiteY4" fmla="*/ 1190207 h 1908017"/>
              <a:gd name="connsiteX5" fmla="*/ 1172733 w 1458575"/>
              <a:gd name="connsiteY5" fmla="*/ 930051 h 1908017"/>
              <a:gd name="connsiteX6" fmla="*/ 1450875 w 1458575"/>
              <a:gd name="connsiteY6" fmla="*/ 523246 h 1908017"/>
              <a:gd name="connsiteX7" fmla="*/ 1239101 w 1458575"/>
              <a:gd name="connsiteY7" fmla="*/ 131808 h 1908017"/>
              <a:gd name="connsiteX8" fmla="*/ 761660 w 1458575"/>
              <a:gd name="connsiteY8" fmla="*/ 32194 h 1908017"/>
              <a:gd name="connsiteX9" fmla="*/ 284962 w 1458575"/>
              <a:gd name="connsiteY9" fmla="*/ 616342 h 1908017"/>
              <a:gd name="connsiteX0" fmla="*/ 343858 w 1519131"/>
              <a:gd name="connsiteY0" fmla="*/ 616342 h 1885036"/>
              <a:gd name="connsiteX1" fmla="*/ 71474 w 1519131"/>
              <a:gd name="connsiteY1" fmla="*/ 993617 h 1885036"/>
              <a:gd name="connsiteX2" fmla="*/ 115432 w 1519131"/>
              <a:gd name="connsiteY2" fmla="*/ 1704358 h 1885036"/>
              <a:gd name="connsiteX3" fmla="*/ 1302607 w 1519131"/>
              <a:gd name="connsiteY3" fmla="*/ 1851627 h 1885036"/>
              <a:gd name="connsiteX4" fmla="*/ 1514186 w 1519131"/>
              <a:gd name="connsiteY4" fmla="*/ 1190207 h 1885036"/>
              <a:gd name="connsiteX5" fmla="*/ 1231629 w 1519131"/>
              <a:gd name="connsiteY5" fmla="*/ 930051 h 1885036"/>
              <a:gd name="connsiteX6" fmla="*/ 1509771 w 1519131"/>
              <a:gd name="connsiteY6" fmla="*/ 523246 h 1885036"/>
              <a:gd name="connsiteX7" fmla="*/ 1297997 w 1519131"/>
              <a:gd name="connsiteY7" fmla="*/ 131808 h 1885036"/>
              <a:gd name="connsiteX8" fmla="*/ 820556 w 1519131"/>
              <a:gd name="connsiteY8" fmla="*/ 32194 h 1885036"/>
              <a:gd name="connsiteX9" fmla="*/ 343858 w 1519131"/>
              <a:gd name="connsiteY9" fmla="*/ 616342 h 1885036"/>
              <a:gd name="connsiteX0" fmla="*/ 343858 w 1549812"/>
              <a:gd name="connsiteY0" fmla="*/ 616342 h 1800235"/>
              <a:gd name="connsiteX1" fmla="*/ 71474 w 1549812"/>
              <a:gd name="connsiteY1" fmla="*/ 993617 h 1800235"/>
              <a:gd name="connsiteX2" fmla="*/ 115432 w 1549812"/>
              <a:gd name="connsiteY2" fmla="*/ 1704358 h 1800235"/>
              <a:gd name="connsiteX3" fmla="*/ 1389496 w 1549812"/>
              <a:gd name="connsiteY3" fmla="*/ 1724347 h 1800235"/>
              <a:gd name="connsiteX4" fmla="*/ 1514186 w 1549812"/>
              <a:gd name="connsiteY4" fmla="*/ 1190207 h 1800235"/>
              <a:gd name="connsiteX5" fmla="*/ 1231629 w 1549812"/>
              <a:gd name="connsiteY5" fmla="*/ 930051 h 1800235"/>
              <a:gd name="connsiteX6" fmla="*/ 1509771 w 1549812"/>
              <a:gd name="connsiteY6" fmla="*/ 523246 h 1800235"/>
              <a:gd name="connsiteX7" fmla="*/ 1297997 w 1549812"/>
              <a:gd name="connsiteY7" fmla="*/ 131808 h 1800235"/>
              <a:gd name="connsiteX8" fmla="*/ 820556 w 1549812"/>
              <a:gd name="connsiteY8" fmla="*/ 32194 h 1800235"/>
              <a:gd name="connsiteX9" fmla="*/ 343858 w 1549812"/>
              <a:gd name="connsiteY9" fmla="*/ 616342 h 1800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49812" h="1800235">
                <a:moveTo>
                  <a:pt x="343858" y="616342"/>
                </a:moveTo>
                <a:cubicBezTo>
                  <a:pt x="219011" y="776579"/>
                  <a:pt x="109545" y="812281"/>
                  <a:pt x="71474" y="993617"/>
                </a:cubicBezTo>
                <a:cubicBezTo>
                  <a:pt x="33403" y="1174953"/>
                  <a:pt x="-89757" y="1561356"/>
                  <a:pt x="115432" y="1704358"/>
                </a:cubicBezTo>
                <a:cubicBezTo>
                  <a:pt x="320621" y="1847360"/>
                  <a:pt x="1156371" y="1810039"/>
                  <a:pt x="1389496" y="1724347"/>
                </a:cubicBezTo>
                <a:cubicBezTo>
                  <a:pt x="1622621" y="1638655"/>
                  <a:pt x="1540497" y="1322590"/>
                  <a:pt x="1514186" y="1190207"/>
                </a:cubicBezTo>
                <a:cubicBezTo>
                  <a:pt x="1487875" y="1057824"/>
                  <a:pt x="1240336" y="1148914"/>
                  <a:pt x="1231629" y="930051"/>
                </a:cubicBezTo>
                <a:cubicBezTo>
                  <a:pt x="1248292" y="693847"/>
                  <a:pt x="1498710" y="656286"/>
                  <a:pt x="1509771" y="523246"/>
                </a:cubicBezTo>
                <a:cubicBezTo>
                  <a:pt x="1520832" y="390206"/>
                  <a:pt x="1431655" y="305130"/>
                  <a:pt x="1297997" y="131808"/>
                </a:cubicBezTo>
                <a:cubicBezTo>
                  <a:pt x="1189251" y="36824"/>
                  <a:pt x="979579" y="-48562"/>
                  <a:pt x="820556" y="32194"/>
                </a:cubicBezTo>
                <a:cubicBezTo>
                  <a:pt x="661533" y="112950"/>
                  <a:pt x="468705" y="456105"/>
                  <a:pt x="343858" y="61634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417">
            <a:extLst>
              <a:ext uri="{FF2B5EF4-FFF2-40B4-BE49-F238E27FC236}">
                <a16:creationId xmlns:a16="http://schemas.microsoft.com/office/drawing/2014/main" id="{22352293-C7A6-4C41-9DD8-CAA48CB29154}"/>
              </a:ext>
            </a:extLst>
          </p:cNvPr>
          <p:cNvSpPr>
            <a:spLocks/>
          </p:cNvSpPr>
          <p:nvPr/>
        </p:nvSpPr>
        <p:spPr bwMode="auto">
          <a:xfrm>
            <a:off x="7274076" y="1826035"/>
            <a:ext cx="1736725" cy="1317704"/>
          </a:xfrm>
          <a:custGeom>
            <a:avLst/>
            <a:gdLst>
              <a:gd name="T0" fmla="*/ 2147483646 w 1036"/>
              <a:gd name="T1" fmla="*/ 2147483646 h 675"/>
              <a:gd name="T2" fmla="*/ 2147483646 w 1036"/>
              <a:gd name="T3" fmla="*/ 2147483646 h 675"/>
              <a:gd name="T4" fmla="*/ 2147483646 w 1036"/>
              <a:gd name="T5" fmla="*/ 2147483646 h 675"/>
              <a:gd name="T6" fmla="*/ 2147483646 w 1036"/>
              <a:gd name="T7" fmla="*/ 2147483646 h 675"/>
              <a:gd name="T8" fmla="*/ 2147483646 w 1036"/>
              <a:gd name="T9" fmla="*/ 2147483646 h 675"/>
              <a:gd name="T10" fmla="*/ 2147483646 w 1036"/>
              <a:gd name="T11" fmla="*/ 2147483646 h 675"/>
              <a:gd name="T12" fmla="*/ 2147483646 w 1036"/>
              <a:gd name="T13" fmla="*/ 2147483646 h 675"/>
              <a:gd name="T14" fmla="*/ 2147483646 w 1036"/>
              <a:gd name="T15" fmla="*/ 2147483646 h 675"/>
              <a:gd name="T16" fmla="*/ 2147483646 w 1036"/>
              <a:gd name="T17" fmla="*/ 2147483646 h 675"/>
              <a:gd name="T18" fmla="*/ 2147483646 w 1036"/>
              <a:gd name="T19" fmla="*/ 2147483646 h 675"/>
              <a:gd name="T20" fmla="*/ 2147483646 w 1036"/>
              <a:gd name="T21" fmla="*/ 2147483646 h 675"/>
              <a:gd name="T22" fmla="*/ 2147483646 w 1036"/>
              <a:gd name="T23" fmla="*/ 2147483646 h 675"/>
              <a:gd name="T24" fmla="*/ 2147483646 w 1036"/>
              <a:gd name="T25" fmla="*/ 2147483646 h 675"/>
              <a:gd name="T26" fmla="*/ 2147483646 w 1036"/>
              <a:gd name="T27" fmla="*/ 2147483646 h 675"/>
              <a:gd name="T28" fmla="*/ 2147483646 w 1036"/>
              <a:gd name="T29" fmla="*/ 2147483646 h 675"/>
              <a:gd name="T30" fmla="*/ 2147483646 w 1036"/>
              <a:gd name="T31" fmla="*/ 2147483646 h 675"/>
              <a:gd name="T32" fmla="*/ 2147483646 w 1036"/>
              <a:gd name="T33" fmla="*/ 2147483646 h 675"/>
              <a:gd name="T34" fmla="*/ 2147483646 w 1036"/>
              <a:gd name="T35" fmla="*/ 2147483646 h 675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w 1036"/>
              <a:gd name="T55" fmla="*/ 0 h 675"/>
              <a:gd name="T56" fmla="*/ 1036 w 1036"/>
              <a:gd name="T57" fmla="*/ 675 h 675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T54" t="T55" r="T56" b="T57"/>
            <a:pathLst>
              <a:path w="1036" h="675">
                <a:moveTo>
                  <a:pt x="648" y="11"/>
                </a:moveTo>
                <a:cubicBezTo>
                  <a:pt x="584" y="19"/>
                  <a:pt x="464" y="33"/>
                  <a:pt x="390" y="53"/>
                </a:cubicBezTo>
                <a:cubicBezTo>
                  <a:pt x="316" y="73"/>
                  <a:pt x="246" y="100"/>
                  <a:pt x="206" y="129"/>
                </a:cubicBezTo>
                <a:cubicBezTo>
                  <a:pt x="166" y="158"/>
                  <a:pt x="183" y="201"/>
                  <a:pt x="152" y="229"/>
                </a:cubicBezTo>
                <a:cubicBezTo>
                  <a:pt x="121" y="257"/>
                  <a:pt x="44" y="259"/>
                  <a:pt x="22" y="297"/>
                </a:cubicBezTo>
                <a:cubicBezTo>
                  <a:pt x="0" y="335"/>
                  <a:pt x="0" y="427"/>
                  <a:pt x="18" y="459"/>
                </a:cubicBezTo>
                <a:cubicBezTo>
                  <a:pt x="36" y="491"/>
                  <a:pt x="59" y="484"/>
                  <a:pt x="132" y="489"/>
                </a:cubicBezTo>
                <a:cubicBezTo>
                  <a:pt x="205" y="494"/>
                  <a:pt x="380" y="478"/>
                  <a:pt x="458" y="489"/>
                </a:cubicBezTo>
                <a:cubicBezTo>
                  <a:pt x="536" y="500"/>
                  <a:pt x="549" y="527"/>
                  <a:pt x="598" y="555"/>
                </a:cubicBezTo>
                <a:cubicBezTo>
                  <a:pt x="647" y="583"/>
                  <a:pt x="707" y="639"/>
                  <a:pt x="752" y="657"/>
                </a:cubicBezTo>
                <a:cubicBezTo>
                  <a:pt x="797" y="675"/>
                  <a:pt x="837" y="670"/>
                  <a:pt x="870" y="661"/>
                </a:cubicBezTo>
                <a:cubicBezTo>
                  <a:pt x="903" y="652"/>
                  <a:pt x="932" y="639"/>
                  <a:pt x="952" y="603"/>
                </a:cubicBezTo>
                <a:cubicBezTo>
                  <a:pt x="972" y="567"/>
                  <a:pt x="981" y="497"/>
                  <a:pt x="992" y="445"/>
                </a:cubicBezTo>
                <a:cubicBezTo>
                  <a:pt x="1003" y="393"/>
                  <a:pt x="1013" y="347"/>
                  <a:pt x="1018" y="291"/>
                </a:cubicBezTo>
                <a:cubicBezTo>
                  <a:pt x="1023" y="235"/>
                  <a:pt x="1036" y="153"/>
                  <a:pt x="1022" y="107"/>
                </a:cubicBezTo>
                <a:cubicBezTo>
                  <a:pt x="1008" y="61"/>
                  <a:pt x="975" y="34"/>
                  <a:pt x="934" y="17"/>
                </a:cubicBezTo>
                <a:cubicBezTo>
                  <a:pt x="893" y="0"/>
                  <a:pt x="824" y="4"/>
                  <a:pt x="776" y="3"/>
                </a:cubicBezTo>
                <a:cubicBezTo>
                  <a:pt x="728" y="2"/>
                  <a:pt x="712" y="3"/>
                  <a:pt x="648" y="11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4" name="Group 418">
            <a:extLst>
              <a:ext uri="{FF2B5EF4-FFF2-40B4-BE49-F238E27FC236}">
                <a16:creationId xmlns:a16="http://schemas.microsoft.com/office/drawing/2014/main" id="{BE0D451A-5CE4-4C4B-B3DF-A408288EDA0C}"/>
              </a:ext>
            </a:extLst>
          </p:cNvPr>
          <p:cNvGrpSpPr>
            <a:grpSpLocks/>
          </p:cNvGrpSpPr>
          <p:nvPr/>
        </p:nvGrpSpPr>
        <p:grpSpPr bwMode="auto">
          <a:xfrm>
            <a:off x="7205350" y="3289251"/>
            <a:ext cx="1458912" cy="933450"/>
            <a:chOff x="2889" y="1631"/>
            <a:chExt cx="980" cy="743"/>
          </a:xfrm>
        </p:grpSpPr>
        <p:sp>
          <p:nvSpPr>
            <p:cNvPr id="369" name="Rectangle 419">
              <a:extLst>
                <a:ext uri="{FF2B5EF4-FFF2-40B4-BE49-F238E27FC236}">
                  <a16:creationId xmlns:a16="http://schemas.microsoft.com/office/drawing/2014/main" id="{F39DA03D-3BDA-2344-B3D3-3A95FB5EED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46" y="1841"/>
              <a:ext cx="663" cy="533"/>
            </a:xfrm>
            <a:prstGeom prst="rect">
              <a:avLst/>
            </a:prstGeom>
            <a:solidFill>
              <a:srgbClr val="9CD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70" name="AutoShape 420">
              <a:extLst>
                <a:ext uri="{FF2B5EF4-FFF2-40B4-BE49-F238E27FC236}">
                  <a16:creationId xmlns:a16="http://schemas.microsoft.com/office/drawing/2014/main" id="{579866B0-F884-A84A-B74A-EFEA50EBF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9" y="1631"/>
              <a:ext cx="980" cy="253"/>
            </a:xfrm>
            <a:prstGeom prst="triangle">
              <a:avLst>
                <a:gd name="adj" fmla="val 50000"/>
              </a:avLst>
            </a:prstGeom>
            <a:solidFill>
              <a:srgbClr val="9CD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CCFF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21" name="Freeform 427">
            <a:extLst>
              <a:ext uri="{FF2B5EF4-FFF2-40B4-BE49-F238E27FC236}">
                <a16:creationId xmlns:a16="http://schemas.microsoft.com/office/drawing/2014/main" id="{3F97D486-CCD5-C043-940C-EC1740EC7BA0}"/>
              </a:ext>
            </a:extLst>
          </p:cNvPr>
          <p:cNvSpPr>
            <a:spLocks/>
          </p:cNvSpPr>
          <p:nvPr/>
        </p:nvSpPr>
        <p:spPr bwMode="auto">
          <a:xfrm>
            <a:off x="7712401" y="4683134"/>
            <a:ext cx="3079750" cy="1665288"/>
          </a:xfrm>
          <a:custGeom>
            <a:avLst/>
            <a:gdLst>
              <a:gd name="T0" fmla="*/ 2147483646 w 1940"/>
              <a:gd name="T1" fmla="*/ 2147483646 h 1049"/>
              <a:gd name="T2" fmla="*/ 2147483646 w 1940"/>
              <a:gd name="T3" fmla="*/ 2147483646 h 1049"/>
              <a:gd name="T4" fmla="*/ 2147483646 w 1940"/>
              <a:gd name="T5" fmla="*/ 2147483646 h 1049"/>
              <a:gd name="T6" fmla="*/ 2147483646 w 1940"/>
              <a:gd name="T7" fmla="*/ 2147483646 h 1049"/>
              <a:gd name="T8" fmla="*/ 2147483646 w 1940"/>
              <a:gd name="T9" fmla="*/ 2147483646 h 1049"/>
              <a:gd name="T10" fmla="*/ 2147483646 w 1940"/>
              <a:gd name="T11" fmla="*/ 2147483646 h 1049"/>
              <a:gd name="T12" fmla="*/ 2147483646 w 1940"/>
              <a:gd name="T13" fmla="*/ 2147483646 h 1049"/>
              <a:gd name="T14" fmla="*/ 2147483646 w 1940"/>
              <a:gd name="T15" fmla="*/ 2147483646 h 1049"/>
              <a:gd name="T16" fmla="*/ 2147483646 w 1940"/>
              <a:gd name="T17" fmla="*/ 2147483646 h 1049"/>
              <a:gd name="T18" fmla="*/ 2147483646 w 1940"/>
              <a:gd name="T19" fmla="*/ 2147483646 h 1049"/>
              <a:gd name="T20" fmla="*/ 2147483646 w 1940"/>
              <a:gd name="T21" fmla="*/ 2147483646 h 1049"/>
              <a:gd name="T22" fmla="*/ 2147483646 w 1940"/>
              <a:gd name="T23" fmla="*/ 2147483646 h 1049"/>
              <a:gd name="T24" fmla="*/ 2147483646 w 1940"/>
              <a:gd name="T25" fmla="*/ 2147483646 h 1049"/>
              <a:gd name="T26" fmla="*/ 2147483646 w 1940"/>
              <a:gd name="T27" fmla="*/ 2147483646 h 1049"/>
              <a:gd name="T28" fmla="*/ 2147483646 w 1940"/>
              <a:gd name="T29" fmla="*/ 2147483646 h 1049"/>
              <a:gd name="T30" fmla="*/ 2147483646 w 1940"/>
              <a:gd name="T31" fmla="*/ 2147483646 h 1049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940"/>
              <a:gd name="T49" fmla="*/ 0 h 1049"/>
              <a:gd name="T50" fmla="*/ 1940 w 1940"/>
              <a:gd name="T51" fmla="*/ 1049 h 1049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940" h="1049">
                <a:moveTo>
                  <a:pt x="952" y="26"/>
                </a:moveTo>
                <a:cubicBezTo>
                  <a:pt x="867" y="45"/>
                  <a:pt x="832" y="118"/>
                  <a:pt x="755" y="125"/>
                </a:cubicBezTo>
                <a:cubicBezTo>
                  <a:pt x="678" y="132"/>
                  <a:pt x="587" y="72"/>
                  <a:pt x="488" y="68"/>
                </a:cubicBezTo>
                <a:cubicBezTo>
                  <a:pt x="389" y="64"/>
                  <a:pt x="237" y="48"/>
                  <a:pt x="158" y="101"/>
                </a:cubicBezTo>
                <a:cubicBezTo>
                  <a:pt x="79" y="154"/>
                  <a:pt x="28" y="298"/>
                  <a:pt x="14" y="389"/>
                </a:cubicBezTo>
                <a:cubicBezTo>
                  <a:pt x="0" y="480"/>
                  <a:pt x="25" y="595"/>
                  <a:pt x="71" y="648"/>
                </a:cubicBezTo>
                <a:cubicBezTo>
                  <a:pt x="117" y="701"/>
                  <a:pt x="205" y="665"/>
                  <a:pt x="288" y="706"/>
                </a:cubicBezTo>
                <a:cubicBezTo>
                  <a:pt x="371" y="747"/>
                  <a:pt x="450" y="842"/>
                  <a:pt x="568" y="893"/>
                </a:cubicBezTo>
                <a:cubicBezTo>
                  <a:pt x="686" y="944"/>
                  <a:pt x="852" y="991"/>
                  <a:pt x="996" y="1014"/>
                </a:cubicBezTo>
                <a:cubicBezTo>
                  <a:pt x="1140" y="1036"/>
                  <a:pt x="1309" y="1049"/>
                  <a:pt x="1433" y="1031"/>
                </a:cubicBezTo>
                <a:cubicBezTo>
                  <a:pt x="1557" y="1012"/>
                  <a:pt x="1657" y="960"/>
                  <a:pt x="1739" y="907"/>
                </a:cubicBezTo>
                <a:cubicBezTo>
                  <a:pt x="1821" y="855"/>
                  <a:pt x="1906" y="824"/>
                  <a:pt x="1923" y="714"/>
                </a:cubicBezTo>
                <a:cubicBezTo>
                  <a:pt x="1940" y="604"/>
                  <a:pt x="1898" y="350"/>
                  <a:pt x="1839" y="251"/>
                </a:cubicBezTo>
                <a:cubicBezTo>
                  <a:pt x="1780" y="151"/>
                  <a:pt x="1662" y="153"/>
                  <a:pt x="1566" y="114"/>
                </a:cubicBezTo>
                <a:cubicBezTo>
                  <a:pt x="1470" y="76"/>
                  <a:pt x="1365" y="30"/>
                  <a:pt x="1263" y="15"/>
                </a:cubicBezTo>
                <a:cubicBezTo>
                  <a:pt x="1161" y="0"/>
                  <a:pt x="1037" y="8"/>
                  <a:pt x="952" y="26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Text Box 580">
            <a:extLst>
              <a:ext uri="{FF2B5EF4-FFF2-40B4-BE49-F238E27FC236}">
                <a16:creationId xmlns:a16="http://schemas.microsoft.com/office/drawing/2014/main" id="{16C4E384-62E0-DC41-883F-EB2C4C99F8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79274" y="1488461"/>
            <a:ext cx="133940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mobile network</a:t>
            </a:r>
          </a:p>
        </p:txBody>
      </p:sp>
      <p:sp>
        <p:nvSpPr>
          <p:cNvPr id="69" name="Text Box 580">
            <a:extLst>
              <a:ext uri="{FF2B5EF4-FFF2-40B4-BE49-F238E27FC236}">
                <a16:creationId xmlns:a16="http://schemas.microsoft.com/office/drawing/2014/main" id="{9AC056F8-729E-D344-BD7D-9178102179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30835" y="4191922"/>
            <a:ext cx="1955646" cy="268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home network</a:t>
            </a:r>
          </a:p>
        </p:txBody>
      </p:sp>
      <p:sp>
        <p:nvSpPr>
          <p:cNvPr id="70" name="Text Box 580">
            <a:extLst>
              <a:ext uri="{FF2B5EF4-FFF2-40B4-BE49-F238E27FC236}">
                <a16:creationId xmlns:a16="http://schemas.microsoft.com/office/drawing/2014/main" id="{8A1A4F41-0243-4946-9F02-F301CBD596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06908" y="5779775"/>
            <a:ext cx="1195135" cy="44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enterprise</a:t>
            </a:r>
          </a:p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          network</a:t>
            </a:r>
          </a:p>
        </p:txBody>
      </p:sp>
      <p:sp>
        <p:nvSpPr>
          <p:cNvPr id="372" name="Freeform 371">
            <a:extLst>
              <a:ext uri="{FF2B5EF4-FFF2-40B4-BE49-F238E27FC236}">
                <a16:creationId xmlns:a16="http://schemas.microsoft.com/office/drawing/2014/main" id="{C89E7C56-1DE4-7143-8EEB-E5965035CC42}"/>
              </a:ext>
            </a:extLst>
          </p:cNvPr>
          <p:cNvSpPr/>
          <p:nvPr/>
        </p:nvSpPr>
        <p:spPr>
          <a:xfrm>
            <a:off x="10222146" y="3179540"/>
            <a:ext cx="1273167" cy="1935748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1086739 w 1537226"/>
              <a:gd name="connsiteY7" fmla="*/ 2711 h 1763594"/>
              <a:gd name="connsiteX8" fmla="*/ 434989 w 1537226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839572 w 1537226"/>
              <a:gd name="connsiteY7" fmla="*/ 2711 h 1763594"/>
              <a:gd name="connsiteX8" fmla="*/ 434989 w 1537226"/>
              <a:gd name="connsiteY8" fmla="*/ 253346 h 1763594"/>
              <a:gd name="connsiteX0" fmla="*/ 360357 w 1536743"/>
              <a:gd name="connsiteY0" fmla="*/ 534641 h 1782088"/>
              <a:gd name="connsiteX1" fmla="*/ 5 w 1536743"/>
              <a:gd name="connsiteY1" fmla="*/ 940200 h 1782088"/>
              <a:gd name="connsiteX2" fmla="*/ 367659 w 1536743"/>
              <a:gd name="connsiteY2" fmla="*/ 1508306 h 1782088"/>
              <a:gd name="connsiteX3" fmla="*/ 1186525 w 1536743"/>
              <a:gd name="connsiteY3" fmla="*/ 1775650 h 1782088"/>
              <a:gd name="connsiteX4" fmla="*/ 1520756 w 1536743"/>
              <a:gd name="connsiteY4" fmla="*/ 1257671 h 1782088"/>
              <a:gd name="connsiteX5" fmla="*/ 1468515 w 1536743"/>
              <a:gd name="connsiteY5" fmla="*/ 672856 h 1782088"/>
              <a:gd name="connsiteX6" fmla="*/ 1336929 w 1536743"/>
              <a:gd name="connsiteY6" fmla="*/ 154877 h 1782088"/>
              <a:gd name="connsiteX7" fmla="*/ 839089 w 1536743"/>
              <a:gd name="connsiteY7" fmla="*/ 21205 h 1782088"/>
              <a:gd name="connsiteX8" fmla="*/ 360357 w 1536743"/>
              <a:gd name="connsiteY8" fmla="*/ 534641 h 1782088"/>
              <a:gd name="connsiteX0" fmla="*/ 360355 w 1536741"/>
              <a:gd name="connsiteY0" fmla="*/ 534641 h 1782088"/>
              <a:gd name="connsiteX1" fmla="*/ 3 w 1536741"/>
              <a:gd name="connsiteY1" fmla="*/ 940200 h 1782088"/>
              <a:gd name="connsiteX2" fmla="*/ 367657 w 1536741"/>
              <a:gd name="connsiteY2" fmla="*/ 1508306 h 1782088"/>
              <a:gd name="connsiteX3" fmla="*/ 1186523 w 1536741"/>
              <a:gd name="connsiteY3" fmla="*/ 1775650 h 1782088"/>
              <a:gd name="connsiteX4" fmla="*/ 1520754 w 1536741"/>
              <a:gd name="connsiteY4" fmla="*/ 1257671 h 1782088"/>
              <a:gd name="connsiteX5" fmla="*/ 1468513 w 1536741"/>
              <a:gd name="connsiteY5" fmla="*/ 672856 h 1782088"/>
              <a:gd name="connsiteX6" fmla="*/ 1336927 w 1536741"/>
              <a:gd name="connsiteY6" fmla="*/ 154877 h 1782088"/>
              <a:gd name="connsiteX7" fmla="*/ 839087 w 1536741"/>
              <a:gd name="connsiteY7" fmla="*/ 21205 h 1782088"/>
              <a:gd name="connsiteX8" fmla="*/ 360355 w 1536741"/>
              <a:gd name="connsiteY8" fmla="*/ 534641 h 1782088"/>
              <a:gd name="connsiteX0" fmla="*/ 360355 w 1534770"/>
              <a:gd name="connsiteY0" fmla="*/ 553225 h 1800672"/>
              <a:gd name="connsiteX1" fmla="*/ 3 w 1534770"/>
              <a:gd name="connsiteY1" fmla="*/ 958784 h 1800672"/>
              <a:gd name="connsiteX2" fmla="*/ 367657 w 1534770"/>
              <a:gd name="connsiteY2" fmla="*/ 1526890 h 1800672"/>
              <a:gd name="connsiteX3" fmla="*/ 1186523 w 1534770"/>
              <a:gd name="connsiteY3" fmla="*/ 1794234 h 1800672"/>
              <a:gd name="connsiteX4" fmla="*/ 1520754 w 1534770"/>
              <a:gd name="connsiteY4" fmla="*/ 1276255 h 1800672"/>
              <a:gd name="connsiteX5" fmla="*/ 1468513 w 1534770"/>
              <a:gd name="connsiteY5" fmla="*/ 691440 h 1800672"/>
              <a:gd name="connsiteX6" fmla="*/ 1435794 w 1534770"/>
              <a:gd name="connsiteY6" fmla="*/ 107761 h 1800672"/>
              <a:gd name="connsiteX7" fmla="*/ 839087 w 1534770"/>
              <a:gd name="connsiteY7" fmla="*/ 39789 h 1800672"/>
              <a:gd name="connsiteX8" fmla="*/ 360355 w 1534770"/>
              <a:gd name="connsiteY8" fmla="*/ 553225 h 1800672"/>
              <a:gd name="connsiteX0" fmla="*/ 360355 w 1580585"/>
              <a:gd name="connsiteY0" fmla="*/ 553225 h 1880420"/>
              <a:gd name="connsiteX1" fmla="*/ 3 w 1580585"/>
              <a:gd name="connsiteY1" fmla="*/ 958784 h 1880420"/>
              <a:gd name="connsiteX2" fmla="*/ 367657 w 1580585"/>
              <a:gd name="connsiteY2" fmla="*/ 1526890 h 1880420"/>
              <a:gd name="connsiteX3" fmla="*/ 1186523 w 1580585"/>
              <a:gd name="connsiteY3" fmla="*/ 1794234 h 1880420"/>
              <a:gd name="connsiteX4" fmla="*/ 1570188 w 1580585"/>
              <a:gd name="connsiteY4" fmla="*/ 1785433 h 1880420"/>
              <a:gd name="connsiteX5" fmla="*/ 1468513 w 1580585"/>
              <a:gd name="connsiteY5" fmla="*/ 691440 h 1880420"/>
              <a:gd name="connsiteX6" fmla="*/ 1435794 w 1580585"/>
              <a:gd name="connsiteY6" fmla="*/ 107761 h 1880420"/>
              <a:gd name="connsiteX7" fmla="*/ 839087 w 1580585"/>
              <a:gd name="connsiteY7" fmla="*/ 39789 h 1880420"/>
              <a:gd name="connsiteX8" fmla="*/ 360355 w 1580585"/>
              <a:gd name="connsiteY8" fmla="*/ 553225 h 1880420"/>
              <a:gd name="connsiteX0" fmla="*/ 316588 w 1580732"/>
              <a:gd name="connsiteY0" fmla="*/ 359285 h 1867156"/>
              <a:gd name="connsiteX1" fmla="*/ 150 w 1580732"/>
              <a:gd name="connsiteY1" fmla="*/ 945520 h 1867156"/>
              <a:gd name="connsiteX2" fmla="*/ 367804 w 1580732"/>
              <a:gd name="connsiteY2" fmla="*/ 1513626 h 1867156"/>
              <a:gd name="connsiteX3" fmla="*/ 1186670 w 1580732"/>
              <a:gd name="connsiteY3" fmla="*/ 1780970 h 1867156"/>
              <a:gd name="connsiteX4" fmla="*/ 1570335 w 1580732"/>
              <a:gd name="connsiteY4" fmla="*/ 1772169 h 1867156"/>
              <a:gd name="connsiteX5" fmla="*/ 1468660 w 1580732"/>
              <a:gd name="connsiteY5" fmla="*/ 678176 h 1867156"/>
              <a:gd name="connsiteX6" fmla="*/ 1435941 w 1580732"/>
              <a:gd name="connsiteY6" fmla="*/ 94497 h 1867156"/>
              <a:gd name="connsiteX7" fmla="*/ 839234 w 1580732"/>
              <a:gd name="connsiteY7" fmla="*/ 26525 h 1867156"/>
              <a:gd name="connsiteX8" fmla="*/ 316588 w 1580732"/>
              <a:gd name="connsiteY8" fmla="*/ 359285 h 1867156"/>
              <a:gd name="connsiteX0" fmla="*/ 163575 w 1427719"/>
              <a:gd name="connsiteY0" fmla="*/ 359285 h 1867156"/>
              <a:gd name="connsiteX1" fmla="*/ 836 w 1427719"/>
              <a:gd name="connsiteY1" fmla="*/ 1076921 h 1867156"/>
              <a:gd name="connsiteX2" fmla="*/ 214791 w 1427719"/>
              <a:gd name="connsiteY2" fmla="*/ 1513626 h 1867156"/>
              <a:gd name="connsiteX3" fmla="*/ 1033657 w 1427719"/>
              <a:gd name="connsiteY3" fmla="*/ 1780970 h 1867156"/>
              <a:gd name="connsiteX4" fmla="*/ 1417322 w 1427719"/>
              <a:gd name="connsiteY4" fmla="*/ 1772169 h 1867156"/>
              <a:gd name="connsiteX5" fmla="*/ 1315647 w 1427719"/>
              <a:gd name="connsiteY5" fmla="*/ 678176 h 1867156"/>
              <a:gd name="connsiteX6" fmla="*/ 1282928 w 1427719"/>
              <a:gd name="connsiteY6" fmla="*/ 94497 h 1867156"/>
              <a:gd name="connsiteX7" fmla="*/ 686221 w 1427719"/>
              <a:gd name="connsiteY7" fmla="*/ 26525 h 1867156"/>
              <a:gd name="connsiteX8" fmla="*/ 163575 w 1427719"/>
              <a:gd name="connsiteY8" fmla="*/ 359285 h 1867156"/>
              <a:gd name="connsiteX0" fmla="*/ 163575 w 1426632"/>
              <a:gd name="connsiteY0" fmla="*/ 394322 h 1902193"/>
              <a:gd name="connsiteX1" fmla="*/ 836 w 1426632"/>
              <a:gd name="connsiteY1" fmla="*/ 1111958 h 1902193"/>
              <a:gd name="connsiteX2" fmla="*/ 214791 w 1426632"/>
              <a:gd name="connsiteY2" fmla="*/ 1548663 h 1902193"/>
              <a:gd name="connsiteX3" fmla="*/ 1033657 w 1426632"/>
              <a:gd name="connsiteY3" fmla="*/ 1816007 h 1902193"/>
              <a:gd name="connsiteX4" fmla="*/ 1417322 w 1426632"/>
              <a:gd name="connsiteY4" fmla="*/ 1807206 h 1902193"/>
              <a:gd name="connsiteX5" fmla="*/ 1315647 w 1426632"/>
              <a:gd name="connsiteY5" fmla="*/ 713213 h 1902193"/>
              <a:gd name="connsiteX6" fmla="*/ 1401843 w 1426632"/>
              <a:gd name="connsiteY6" fmla="*/ 63834 h 1902193"/>
              <a:gd name="connsiteX7" fmla="*/ 686221 w 1426632"/>
              <a:gd name="connsiteY7" fmla="*/ 61562 h 1902193"/>
              <a:gd name="connsiteX8" fmla="*/ 163575 w 1426632"/>
              <a:gd name="connsiteY8" fmla="*/ 394322 h 1902193"/>
              <a:gd name="connsiteX0" fmla="*/ 163575 w 1435249"/>
              <a:gd name="connsiteY0" fmla="*/ 394322 h 1885560"/>
              <a:gd name="connsiteX1" fmla="*/ 836 w 1435249"/>
              <a:gd name="connsiteY1" fmla="*/ 1111958 h 1885560"/>
              <a:gd name="connsiteX2" fmla="*/ 214791 w 1435249"/>
              <a:gd name="connsiteY2" fmla="*/ 1548663 h 1885560"/>
              <a:gd name="connsiteX3" fmla="*/ 1033657 w 1435249"/>
              <a:gd name="connsiteY3" fmla="*/ 1816007 h 1885560"/>
              <a:gd name="connsiteX4" fmla="*/ 1417322 w 1435249"/>
              <a:gd name="connsiteY4" fmla="*/ 1807206 h 1885560"/>
              <a:gd name="connsiteX5" fmla="*/ 1375103 w 1435249"/>
              <a:gd name="connsiteY5" fmla="*/ 943164 h 1885560"/>
              <a:gd name="connsiteX6" fmla="*/ 1401843 w 1435249"/>
              <a:gd name="connsiteY6" fmla="*/ 63834 h 1885560"/>
              <a:gd name="connsiteX7" fmla="*/ 686221 w 1435249"/>
              <a:gd name="connsiteY7" fmla="*/ 61562 h 1885560"/>
              <a:gd name="connsiteX8" fmla="*/ 163575 w 1435249"/>
              <a:gd name="connsiteY8" fmla="*/ 394322 h 1885560"/>
              <a:gd name="connsiteX0" fmla="*/ 128947 w 1438213"/>
              <a:gd name="connsiteY0" fmla="*/ 345176 h 1883146"/>
              <a:gd name="connsiteX1" fmla="*/ 3802 w 1438213"/>
              <a:gd name="connsiteY1" fmla="*/ 1109544 h 1883146"/>
              <a:gd name="connsiteX2" fmla="*/ 217757 w 1438213"/>
              <a:gd name="connsiteY2" fmla="*/ 1546249 h 1883146"/>
              <a:gd name="connsiteX3" fmla="*/ 1036623 w 1438213"/>
              <a:gd name="connsiteY3" fmla="*/ 1813593 h 1883146"/>
              <a:gd name="connsiteX4" fmla="*/ 1420288 w 1438213"/>
              <a:gd name="connsiteY4" fmla="*/ 1804792 h 1883146"/>
              <a:gd name="connsiteX5" fmla="*/ 1378069 w 1438213"/>
              <a:gd name="connsiteY5" fmla="*/ 940750 h 1883146"/>
              <a:gd name="connsiteX6" fmla="*/ 1404809 w 1438213"/>
              <a:gd name="connsiteY6" fmla="*/ 61420 h 1883146"/>
              <a:gd name="connsiteX7" fmla="*/ 689187 w 1438213"/>
              <a:gd name="connsiteY7" fmla="*/ 59148 h 1883146"/>
              <a:gd name="connsiteX8" fmla="*/ 128947 w 1438213"/>
              <a:gd name="connsiteY8" fmla="*/ 345176 h 1883146"/>
              <a:gd name="connsiteX0" fmla="*/ 126587 w 1435854"/>
              <a:gd name="connsiteY0" fmla="*/ 353278 h 1891248"/>
              <a:gd name="connsiteX1" fmla="*/ 1442 w 1435854"/>
              <a:gd name="connsiteY1" fmla="*/ 1117646 h 1891248"/>
              <a:gd name="connsiteX2" fmla="*/ 215397 w 1435854"/>
              <a:gd name="connsiteY2" fmla="*/ 1554351 h 1891248"/>
              <a:gd name="connsiteX3" fmla="*/ 1034263 w 1435854"/>
              <a:gd name="connsiteY3" fmla="*/ 1821695 h 1891248"/>
              <a:gd name="connsiteX4" fmla="*/ 1417928 w 1435854"/>
              <a:gd name="connsiteY4" fmla="*/ 1812894 h 1891248"/>
              <a:gd name="connsiteX5" fmla="*/ 1375709 w 1435854"/>
              <a:gd name="connsiteY5" fmla="*/ 948852 h 1891248"/>
              <a:gd name="connsiteX6" fmla="*/ 1402449 w 1435854"/>
              <a:gd name="connsiteY6" fmla="*/ 69522 h 1891248"/>
              <a:gd name="connsiteX7" fmla="*/ 221605 w 1435854"/>
              <a:gd name="connsiteY7" fmla="*/ 47778 h 1891248"/>
              <a:gd name="connsiteX8" fmla="*/ 126587 w 1435854"/>
              <a:gd name="connsiteY8" fmla="*/ 353278 h 1891248"/>
              <a:gd name="connsiteX0" fmla="*/ 35803 w 1453152"/>
              <a:gd name="connsiteY0" fmla="*/ 439993 h 1896181"/>
              <a:gd name="connsiteX1" fmla="*/ 18740 w 1453152"/>
              <a:gd name="connsiteY1" fmla="*/ 1122579 h 1896181"/>
              <a:gd name="connsiteX2" fmla="*/ 232695 w 1453152"/>
              <a:gd name="connsiteY2" fmla="*/ 1559284 h 1896181"/>
              <a:gd name="connsiteX3" fmla="*/ 1051561 w 1453152"/>
              <a:gd name="connsiteY3" fmla="*/ 1826628 h 1896181"/>
              <a:gd name="connsiteX4" fmla="*/ 1435226 w 1453152"/>
              <a:gd name="connsiteY4" fmla="*/ 1817827 h 1896181"/>
              <a:gd name="connsiteX5" fmla="*/ 1393007 w 1453152"/>
              <a:gd name="connsiteY5" fmla="*/ 953785 h 1896181"/>
              <a:gd name="connsiteX6" fmla="*/ 1419747 w 1453152"/>
              <a:gd name="connsiteY6" fmla="*/ 74455 h 1896181"/>
              <a:gd name="connsiteX7" fmla="*/ 238903 w 1453152"/>
              <a:gd name="connsiteY7" fmla="*/ 52711 h 1896181"/>
              <a:gd name="connsiteX8" fmla="*/ 35803 w 1453152"/>
              <a:gd name="connsiteY8" fmla="*/ 439993 h 1896181"/>
              <a:gd name="connsiteX0" fmla="*/ 35803 w 1447873"/>
              <a:gd name="connsiteY0" fmla="*/ 439993 h 1952840"/>
              <a:gd name="connsiteX1" fmla="*/ 18740 w 1447873"/>
              <a:gd name="connsiteY1" fmla="*/ 1122579 h 1952840"/>
              <a:gd name="connsiteX2" fmla="*/ 232695 w 1447873"/>
              <a:gd name="connsiteY2" fmla="*/ 1559284 h 1952840"/>
              <a:gd name="connsiteX3" fmla="*/ 1130848 w 1447873"/>
              <a:gd name="connsiteY3" fmla="*/ 1925181 h 1952840"/>
              <a:gd name="connsiteX4" fmla="*/ 1435226 w 1447873"/>
              <a:gd name="connsiteY4" fmla="*/ 1817827 h 1952840"/>
              <a:gd name="connsiteX5" fmla="*/ 1393007 w 1447873"/>
              <a:gd name="connsiteY5" fmla="*/ 953785 h 1952840"/>
              <a:gd name="connsiteX6" fmla="*/ 1419747 w 1447873"/>
              <a:gd name="connsiteY6" fmla="*/ 74455 h 1952840"/>
              <a:gd name="connsiteX7" fmla="*/ 238903 w 1447873"/>
              <a:gd name="connsiteY7" fmla="*/ 52711 h 1952840"/>
              <a:gd name="connsiteX8" fmla="*/ 35803 w 1447873"/>
              <a:gd name="connsiteY8" fmla="*/ 439993 h 1952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47873" h="1952840">
                <a:moveTo>
                  <a:pt x="35803" y="439993"/>
                </a:moveTo>
                <a:cubicBezTo>
                  <a:pt x="-891" y="618304"/>
                  <a:pt x="-14075" y="936031"/>
                  <a:pt x="18740" y="1122579"/>
                </a:cubicBezTo>
                <a:cubicBezTo>
                  <a:pt x="51555" y="1309127"/>
                  <a:pt x="47344" y="1425517"/>
                  <a:pt x="232695" y="1559284"/>
                </a:cubicBezTo>
                <a:cubicBezTo>
                  <a:pt x="418046" y="1693051"/>
                  <a:pt x="930426" y="1882091"/>
                  <a:pt x="1130848" y="1925181"/>
                </a:cubicBezTo>
                <a:cubicBezTo>
                  <a:pt x="1331270" y="1968271"/>
                  <a:pt x="1391533" y="1979726"/>
                  <a:pt x="1435226" y="1817827"/>
                </a:cubicBezTo>
                <a:cubicBezTo>
                  <a:pt x="1478919" y="1655928"/>
                  <a:pt x="1395587" y="1244347"/>
                  <a:pt x="1393007" y="953785"/>
                </a:cubicBezTo>
                <a:cubicBezTo>
                  <a:pt x="1390427" y="663223"/>
                  <a:pt x="1458740" y="183063"/>
                  <a:pt x="1419747" y="74455"/>
                </a:cubicBezTo>
                <a:cubicBezTo>
                  <a:pt x="1380754" y="-34153"/>
                  <a:pt x="469560" y="-8212"/>
                  <a:pt x="238903" y="52711"/>
                </a:cubicBezTo>
                <a:cubicBezTo>
                  <a:pt x="8246" y="113634"/>
                  <a:pt x="72497" y="261682"/>
                  <a:pt x="35803" y="439993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9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4" name="Group 373">
            <a:extLst>
              <a:ext uri="{FF2B5EF4-FFF2-40B4-BE49-F238E27FC236}">
                <a16:creationId xmlns:a16="http://schemas.microsoft.com/office/drawing/2014/main" id="{96BCCD85-1D07-EF4E-A878-EC23CD23096A}"/>
              </a:ext>
            </a:extLst>
          </p:cNvPr>
          <p:cNvGrpSpPr/>
          <p:nvPr/>
        </p:nvGrpSpPr>
        <p:grpSpPr>
          <a:xfrm>
            <a:off x="10837700" y="3928050"/>
            <a:ext cx="687393" cy="721548"/>
            <a:chOff x="5203089" y="1751190"/>
            <a:chExt cx="858331" cy="662414"/>
          </a:xfrm>
        </p:grpSpPr>
        <p:sp>
          <p:nvSpPr>
            <p:cNvPr id="382" name="Freeform 381">
              <a:extLst>
                <a:ext uri="{FF2B5EF4-FFF2-40B4-BE49-F238E27FC236}">
                  <a16:creationId xmlns:a16="http://schemas.microsoft.com/office/drawing/2014/main" id="{D6FAD5AB-6E93-5E47-BE32-4993FD767B8F}"/>
                </a:ext>
              </a:extLst>
            </p:cNvPr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" fmla="*/ 3618 w 651290"/>
                <a:gd name="connsiteY0" fmla="*/ 593378 h 593378"/>
                <a:gd name="connsiteX1" fmla="*/ 0 w 651290"/>
                <a:gd name="connsiteY1" fmla="*/ 242416 h 593378"/>
                <a:gd name="connsiteX2" fmla="*/ 423338 w 651290"/>
                <a:gd name="connsiteY2" fmla="*/ 101308 h 593378"/>
                <a:gd name="connsiteX3" fmla="*/ 647672 w 651290"/>
                <a:gd name="connsiteY3" fmla="*/ 0 h 593378"/>
                <a:gd name="connsiteX4" fmla="*/ 651290 w 651290"/>
                <a:gd name="connsiteY4" fmla="*/ 593378 h 593378"/>
                <a:gd name="connsiteX5" fmla="*/ 3618 w 651290"/>
                <a:gd name="connsiteY5" fmla="*/ 593378 h 593378"/>
                <a:gd name="connsiteX0" fmla="*/ 3618 w 651290"/>
                <a:gd name="connsiteY0" fmla="*/ 662124 h 662124"/>
                <a:gd name="connsiteX1" fmla="*/ 0 w 651290"/>
                <a:gd name="connsiteY1" fmla="*/ 311162 h 662124"/>
                <a:gd name="connsiteX2" fmla="*/ 376300 w 651290"/>
                <a:gd name="connsiteY2" fmla="*/ 0 h 662124"/>
                <a:gd name="connsiteX3" fmla="*/ 647672 w 651290"/>
                <a:gd name="connsiteY3" fmla="*/ 68746 h 662124"/>
                <a:gd name="connsiteX4" fmla="*/ 651290 w 651290"/>
                <a:gd name="connsiteY4" fmla="*/ 662124 h 662124"/>
                <a:gd name="connsiteX5" fmla="*/ 3618 w 651290"/>
                <a:gd name="connsiteY5" fmla="*/ 662124 h 662124"/>
                <a:gd name="connsiteX0" fmla="*/ 0 w 647672"/>
                <a:gd name="connsiteY0" fmla="*/ 662124 h 662124"/>
                <a:gd name="connsiteX1" fmla="*/ 123021 w 647672"/>
                <a:gd name="connsiteY1" fmla="*/ 83217 h 662124"/>
                <a:gd name="connsiteX2" fmla="*/ 372682 w 647672"/>
                <a:gd name="connsiteY2" fmla="*/ 0 h 662124"/>
                <a:gd name="connsiteX3" fmla="*/ 644054 w 647672"/>
                <a:gd name="connsiteY3" fmla="*/ 68746 h 662124"/>
                <a:gd name="connsiteX4" fmla="*/ 647672 w 647672"/>
                <a:gd name="connsiteY4" fmla="*/ 662124 h 662124"/>
                <a:gd name="connsiteX5" fmla="*/ 0 w 647672"/>
                <a:gd name="connsiteY5" fmla="*/ 662124 h 662124"/>
                <a:gd name="connsiteX0" fmla="*/ 7238 w 524651"/>
                <a:gd name="connsiteY0" fmla="*/ 669360 h 669360"/>
                <a:gd name="connsiteX1" fmla="*/ 0 w 524651"/>
                <a:gd name="connsiteY1" fmla="*/ 83217 h 669360"/>
                <a:gd name="connsiteX2" fmla="*/ 249661 w 524651"/>
                <a:gd name="connsiteY2" fmla="*/ 0 h 669360"/>
                <a:gd name="connsiteX3" fmla="*/ 521033 w 524651"/>
                <a:gd name="connsiteY3" fmla="*/ 68746 h 669360"/>
                <a:gd name="connsiteX4" fmla="*/ 524651 w 524651"/>
                <a:gd name="connsiteY4" fmla="*/ 662124 h 669360"/>
                <a:gd name="connsiteX5" fmla="*/ 7238 w 524651"/>
                <a:gd name="connsiteY5" fmla="*/ 669360 h 669360"/>
                <a:gd name="connsiteX0" fmla="*/ 438 w 528706"/>
                <a:gd name="connsiteY0" fmla="*/ 665742 h 665742"/>
                <a:gd name="connsiteX1" fmla="*/ 4055 w 528706"/>
                <a:gd name="connsiteY1" fmla="*/ 83217 h 665742"/>
                <a:gd name="connsiteX2" fmla="*/ 253716 w 528706"/>
                <a:gd name="connsiteY2" fmla="*/ 0 h 665742"/>
                <a:gd name="connsiteX3" fmla="*/ 525088 w 528706"/>
                <a:gd name="connsiteY3" fmla="*/ 68746 h 665742"/>
                <a:gd name="connsiteX4" fmla="*/ 528706 w 528706"/>
                <a:gd name="connsiteY4" fmla="*/ 662124 h 665742"/>
                <a:gd name="connsiteX5" fmla="*/ 438 w 528706"/>
                <a:gd name="connsiteY5" fmla="*/ 665742 h 665742"/>
                <a:gd name="connsiteX0" fmla="*/ 155 w 546514"/>
                <a:gd name="connsiteY0" fmla="*/ 662124 h 662124"/>
                <a:gd name="connsiteX1" fmla="*/ 21863 w 546514"/>
                <a:gd name="connsiteY1" fmla="*/ 83217 h 662124"/>
                <a:gd name="connsiteX2" fmla="*/ 271524 w 546514"/>
                <a:gd name="connsiteY2" fmla="*/ 0 h 662124"/>
                <a:gd name="connsiteX3" fmla="*/ 542896 w 546514"/>
                <a:gd name="connsiteY3" fmla="*/ 68746 h 662124"/>
                <a:gd name="connsiteX4" fmla="*/ 546514 w 546514"/>
                <a:gd name="connsiteY4" fmla="*/ 662124 h 662124"/>
                <a:gd name="connsiteX5" fmla="*/ 155 w 546514"/>
                <a:gd name="connsiteY5" fmla="*/ 662124 h 662124"/>
                <a:gd name="connsiteX0" fmla="*/ 10856 w 524651"/>
                <a:gd name="connsiteY0" fmla="*/ 658506 h 662124"/>
                <a:gd name="connsiteX1" fmla="*/ 0 w 524651"/>
                <a:gd name="connsiteY1" fmla="*/ 83217 h 662124"/>
                <a:gd name="connsiteX2" fmla="*/ 249661 w 524651"/>
                <a:gd name="connsiteY2" fmla="*/ 0 h 662124"/>
                <a:gd name="connsiteX3" fmla="*/ 521033 w 524651"/>
                <a:gd name="connsiteY3" fmla="*/ 68746 h 662124"/>
                <a:gd name="connsiteX4" fmla="*/ 524651 w 524651"/>
                <a:gd name="connsiteY4" fmla="*/ 662124 h 662124"/>
                <a:gd name="connsiteX5" fmla="*/ 10856 w 524651"/>
                <a:gd name="connsiteY5" fmla="*/ 658506 h 66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3" name="Freeform 382">
              <a:extLst>
                <a:ext uri="{FF2B5EF4-FFF2-40B4-BE49-F238E27FC236}">
                  <a16:creationId xmlns:a16="http://schemas.microsoft.com/office/drawing/2014/main" id="{2A115C8B-7EC0-084D-A3CF-7AEF0487F301}"/>
                </a:ext>
              </a:extLst>
            </p:cNvPr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6F8043F-8502-904C-9632-B3658D71B8BE}"/>
                </a:ext>
              </a:extLst>
            </p:cNvPr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B4B3A6DE-2E70-F74C-8CA1-13247C912682}"/>
                </a:ext>
              </a:extLst>
            </p:cNvPr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4B9DB078-BD58-F64A-B873-E1187205EB94}"/>
                </a:ext>
              </a:extLst>
            </p:cNvPr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D321DD82-9D22-0B49-ADF9-8BE310E97E71}"/>
                </a:ext>
              </a:extLst>
            </p:cNvPr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18A2FB0C-53B9-5248-AA65-9BA9B429FC4C}"/>
                </a:ext>
              </a:extLst>
            </p:cNvPr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44FBB965-69F3-F546-AE9F-4AD14078F37E}"/>
                </a:ext>
              </a:extLst>
            </p:cNvPr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1" name="Group 390">
            <a:extLst>
              <a:ext uri="{FF2B5EF4-FFF2-40B4-BE49-F238E27FC236}">
                <a16:creationId xmlns:a16="http://schemas.microsoft.com/office/drawing/2014/main" id="{BDA3EF41-5873-7D4B-8A04-F8D62DFD2DB6}"/>
              </a:ext>
            </a:extLst>
          </p:cNvPr>
          <p:cNvGrpSpPr/>
          <p:nvPr/>
        </p:nvGrpSpPr>
        <p:grpSpPr>
          <a:xfrm>
            <a:off x="10771171" y="3194171"/>
            <a:ext cx="594613" cy="648336"/>
            <a:chOff x="5203089" y="1751190"/>
            <a:chExt cx="858331" cy="662414"/>
          </a:xfrm>
        </p:grpSpPr>
        <p:sp>
          <p:nvSpPr>
            <p:cNvPr id="399" name="Freeform 398">
              <a:extLst>
                <a:ext uri="{FF2B5EF4-FFF2-40B4-BE49-F238E27FC236}">
                  <a16:creationId xmlns:a16="http://schemas.microsoft.com/office/drawing/2014/main" id="{325473B9-6F55-684D-B22D-FF70325540CE}"/>
                </a:ext>
              </a:extLst>
            </p:cNvPr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" fmla="*/ 3618 w 651290"/>
                <a:gd name="connsiteY0" fmla="*/ 593378 h 593378"/>
                <a:gd name="connsiteX1" fmla="*/ 0 w 651290"/>
                <a:gd name="connsiteY1" fmla="*/ 242416 h 593378"/>
                <a:gd name="connsiteX2" fmla="*/ 423338 w 651290"/>
                <a:gd name="connsiteY2" fmla="*/ 101308 h 593378"/>
                <a:gd name="connsiteX3" fmla="*/ 647672 w 651290"/>
                <a:gd name="connsiteY3" fmla="*/ 0 h 593378"/>
                <a:gd name="connsiteX4" fmla="*/ 651290 w 651290"/>
                <a:gd name="connsiteY4" fmla="*/ 593378 h 593378"/>
                <a:gd name="connsiteX5" fmla="*/ 3618 w 651290"/>
                <a:gd name="connsiteY5" fmla="*/ 593378 h 593378"/>
                <a:gd name="connsiteX0" fmla="*/ 3618 w 651290"/>
                <a:gd name="connsiteY0" fmla="*/ 662124 h 662124"/>
                <a:gd name="connsiteX1" fmla="*/ 0 w 651290"/>
                <a:gd name="connsiteY1" fmla="*/ 311162 h 662124"/>
                <a:gd name="connsiteX2" fmla="*/ 376300 w 651290"/>
                <a:gd name="connsiteY2" fmla="*/ 0 h 662124"/>
                <a:gd name="connsiteX3" fmla="*/ 647672 w 651290"/>
                <a:gd name="connsiteY3" fmla="*/ 68746 h 662124"/>
                <a:gd name="connsiteX4" fmla="*/ 651290 w 651290"/>
                <a:gd name="connsiteY4" fmla="*/ 662124 h 662124"/>
                <a:gd name="connsiteX5" fmla="*/ 3618 w 651290"/>
                <a:gd name="connsiteY5" fmla="*/ 662124 h 662124"/>
                <a:gd name="connsiteX0" fmla="*/ 0 w 647672"/>
                <a:gd name="connsiteY0" fmla="*/ 662124 h 662124"/>
                <a:gd name="connsiteX1" fmla="*/ 123021 w 647672"/>
                <a:gd name="connsiteY1" fmla="*/ 83217 h 662124"/>
                <a:gd name="connsiteX2" fmla="*/ 372682 w 647672"/>
                <a:gd name="connsiteY2" fmla="*/ 0 h 662124"/>
                <a:gd name="connsiteX3" fmla="*/ 644054 w 647672"/>
                <a:gd name="connsiteY3" fmla="*/ 68746 h 662124"/>
                <a:gd name="connsiteX4" fmla="*/ 647672 w 647672"/>
                <a:gd name="connsiteY4" fmla="*/ 662124 h 662124"/>
                <a:gd name="connsiteX5" fmla="*/ 0 w 647672"/>
                <a:gd name="connsiteY5" fmla="*/ 662124 h 662124"/>
                <a:gd name="connsiteX0" fmla="*/ 7238 w 524651"/>
                <a:gd name="connsiteY0" fmla="*/ 669360 h 669360"/>
                <a:gd name="connsiteX1" fmla="*/ 0 w 524651"/>
                <a:gd name="connsiteY1" fmla="*/ 83217 h 669360"/>
                <a:gd name="connsiteX2" fmla="*/ 249661 w 524651"/>
                <a:gd name="connsiteY2" fmla="*/ 0 h 669360"/>
                <a:gd name="connsiteX3" fmla="*/ 521033 w 524651"/>
                <a:gd name="connsiteY3" fmla="*/ 68746 h 669360"/>
                <a:gd name="connsiteX4" fmla="*/ 524651 w 524651"/>
                <a:gd name="connsiteY4" fmla="*/ 662124 h 669360"/>
                <a:gd name="connsiteX5" fmla="*/ 7238 w 524651"/>
                <a:gd name="connsiteY5" fmla="*/ 669360 h 669360"/>
                <a:gd name="connsiteX0" fmla="*/ 438 w 528706"/>
                <a:gd name="connsiteY0" fmla="*/ 665742 h 665742"/>
                <a:gd name="connsiteX1" fmla="*/ 4055 w 528706"/>
                <a:gd name="connsiteY1" fmla="*/ 83217 h 665742"/>
                <a:gd name="connsiteX2" fmla="*/ 253716 w 528706"/>
                <a:gd name="connsiteY2" fmla="*/ 0 h 665742"/>
                <a:gd name="connsiteX3" fmla="*/ 525088 w 528706"/>
                <a:gd name="connsiteY3" fmla="*/ 68746 h 665742"/>
                <a:gd name="connsiteX4" fmla="*/ 528706 w 528706"/>
                <a:gd name="connsiteY4" fmla="*/ 662124 h 665742"/>
                <a:gd name="connsiteX5" fmla="*/ 438 w 528706"/>
                <a:gd name="connsiteY5" fmla="*/ 665742 h 665742"/>
                <a:gd name="connsiteX0" fmla="*/ 155 w 546514"/>
                <a:gd name="connsiteY0" fmla="*/ 662124 h 662124"/>
                <a:gd name="connsiteX1" fmla="*/ 21863 w 546514"/>
                <a:gd name="connsiteY1" fmla="*/ 83217 h 662124"/>
                <a:gd name="connsiteX2" fmla="*/ 271524 w 546514"/>
                <a:gd name="connsiteY2" fmla="*/ 0 h 662124"/>
                <a:gd name="connsiteX3" fmla="*/ 542896 w 546514"/>
                <a:gd name="connsiteY3" fmla="*/ 68746 h 662124"/>
                <a:gd name="connsiteX4" fmla="*/ 546514 w 546514"/>
                <a:gd name="connsiteY4" fmla="*/ 662124 h 662124"/>
                <a:gd name="connsiteX5" fmla="*/ 155 w 546514"/>
                <a:gd name="connsiteY5" fmla="*/ 662124 h 662124"/>
                <a:gd name="connsiteX0" fmla="*/ 10856 w 524651"/>
                <a:gd name="connsiteY0" fmla="*/ 658506 h 662124"/>
                <a:gd name="connsiteX1" fmla="*/ 0 w 524651"/>
                <a:gd name="connsiteY1" fmla="*/ 83217 h 662124"/>
                <a:gd name="connsiteX2" fmla="*/ 249661 w 524651"/>
                <a:gd name="connsiteY2" fmla="*/ 0 h 662124"/>
                <a:gd name="connsiteX3" fmla="*/ 521033 w 524651"/>
                <a:gd name="connsiteY3" fmla="*/ 68746 h 662124"/>
                <a:gd name="connsiteX4" fmla="*/ 524651 w 524651"/>
                <a:gd name="connsiteY4" fmla="*/ 662124 h 662124"/>
                <a:gd name="connsiteX5" fmla="*/ 10856 w 524651"/>
                <a:gd name="connsiteY5" fmla="*/ 658506 h 66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0" name="Freeform 399">
              <a:extLst>
                <a:ext uri="{FF2B5EF4-FFF2-40B4-BE49-F238E27FC236}">
                  <a16:creationId xmlns:a16="http://schemas.microsoft.com/office/drawing/2014/main" id="{06CE85F7-18B2-3947-975F-CEA32EE2FBA7}"/>
                </a:ext>
              </a:extLst>
            </p:cNvPr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F3F3D0FA-374D-9147-8047-2B7B3AAF05DF}"/>
                </a:ext>
              </a:extLst>
            </p:cNvPr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AFF00F79-7128-E243-BBD5-A97200EABABC}"/>
                </a:ext>
              </a:extLst>
            </p:cNvPr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729D9C8D-B396-A049-9B7A-BE878812629D}"/>
                </a:ext>
              </a:extLst>
            </p:cNvPr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4B32C41F-58E3-CC4F-9625-B6688BEB2140}"/>
                </a:ext>
              </a:extLst>
            </p:cNvPr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58933865-B1C6-3244-A0F5-136E4C6DD92E}"/>
                </a:ext>
              </a:extLst>
            </p:cNvPr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76C939A7-C3F0-5A45-B81D-4E775CF1C92C}"/>
                </a:ext>
              </a:extLst>
            </p:cNvPr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2" name="Freeform 561">
            <a:extLst>
              <a:ext uri="{FF2B5EF4-FFF2-40B4-BE49-F238E27FC236}">
                <a16:creationId xmlns:a16="http://schemas.microsoft.com/office/drawing/2014/main" id="{BE088278-C41B-3E4A-87CE-FD65749FA13D}"/>
              </a:ext>
            </a:extLst>
          </p:cNvPr>
          <p:cNvSpPr/>
          <p:nvPr/>
        </p:nvSpPr>
        <p:spPr>
          <a:xfrm>
            <a:off x="9540813" y="1782042"/>
            <a:ext cx="1497864" cy="138645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1086739 w 1537226"/>
              <a:gd name="connsiteY7" fmla="*/ 2711 h 1763594"/>
              <a:gd name="connsiteX8" fmla="*/ 434989 w 1537226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839572 w 1537226"/>
              <a:gd name="connsiteY7" fmla="*/ 2711 h 1763594"/>
              <a:gd name="connsiteX8" fmla="*/ 434989 w 1537226"/>
              <a:gd name="connsiteY8" fmla="*/ 253346 h 1763594"/>
              <a:gd name="connsiteX0" fmla="*/ 360357 w 1536743"/>
              <a:gd name="connsiteY0" fmla="*/ 534641 h 1782088"/>
              <a:gd name="connsiteX1" fmla="*/ 5 w 1536743"/>
              <a:gd name="connsiteY1" fmla="*/ 940200 h 1782088"/>
              <a:gd name="connsiteX2" fmla="*/ 367659 w 1536743"/>
              <a:gd name="connsiteY2" fmla="*/ 1508306 h 1782088"/>
              <a:gd name="connsiteX3" fmla="*/ 1186525 w 1536743"/>
              <a:gd name="connsiteY3" fmla="*/ 1775650 h 1782088"/>
              <a:gd name="connsiteX4" fmla="*/ 1520756 w 1536743"/>
              <a:gd name="connsiteY4" fmla="*/ 1257671 h 1782088"/>
              <a:gd name="connsiteX5" fmla="*/ 1468515 w 1536743"/>
              <a:gd name="connsiteY5" fmla="*/ 672856 h 1782088"/>
              <a:gd name="connsiteX6" fmla="*/ 1336929 w 1536743"/>
              <a:gd name="connsiteY6" fmla="*/ 154877 h 1782088"/>
              <a:gd name="connsiteX7" fmla="*/ 839089 w 1536743"/>
              <a:gd name="connsiteY7" fmla="*/ 21205 h 1782088"/>
              <a:gd name="connsiteX8" fmla="*/ 360357 w 1536743"/>
              <a:gd name="connsiteY8" fmla="*/ 534641 h 1782088"/>
              <a:gd name="connsiteX0" fmla="*/ 360355 w 1536741"/>
              <a:gd name="connsiteY0" fmla="*/ 534641 h 1782088"/>
              <a:gd name="connsiteX1" fmla="*/ 3 w 1536741"/>
              <a:gd name="connsiteY1" fmla="*/ 940200 h 1782088"/>
              <a:gd name="connsiteX2" fmla="*/ 367657 w 1536741"/>
              <a:gd name="connsiteY2" fmla="*/ 1508306 h 1782088"/>
              <a:gd name="connsiteX3" fmla="*/ 1186523 w 1536741"/>
              <a:gd name="connsiteY3" fmla="*/ 1775650 h 1782088"/>
              <a:gd name="connsiteX4" fmla="*/ 1520754 w 1536741"/>
              <a:gd name="connsiteY4" fmla="*/ 1257671 h 1782088"/>
              <a:gd name="connsiteX5" fmla="*/ 1468513 w 1536741"/>
              <a:gd name="connsiteY5" fmla="*/ 672856 h 1782088"/>
              <a:gd name="connsiteX6" fmla="*/ 1336927 w 1536741"/>
              <a:gd name="connsiteY6" fmla="*/ 154877 h 1782088"/>
              <a:gd name="connsiteX7" fmla="*/ 839087 w 1536741"/>
              <a:gd name="connsiteY7" fmla="*/ 21205 h 1782088"/>
              <a:gd name="connsiteX8" fmla="*/ 360355 w 1536741"/>
              <a:gd name="connsiteY8" fmla="*/ 534641 h 1782088"/>
              <a:gd name="connsiteX0" fmla="*/ 360355 w 1494463"/>
              <a:gd name="connsiteY0" fmla="*/ 534641 h 1775651"/>
              <a:gd name="connsiteX1" fmla="*/ 3 w 1494463"/>
              <a:gd name="connsiteY1" fmla="*/ 940200 h 1775651"/>
              <a:gd name="connsiteX2" fmla="*/ 367657 w 1494463"/>
              <a:gd name="connsiteY2" fmla="*/ 1508306 h 1775651"/>
              <a:gd name="connsiteX3" fmla="*/ 1186523 w 1494463"/>
              <a:gd name="connsiteY3" fmla="*/ 1775650 h 1775651"/>
              <a:gd name="connsiteX4" fmla="*/ 1467465 w 1494463"/>
              <a:gd name="connsiteY4" fmla="*/ 1510813 h 1775651"/>
              <a:gd name="connsiteX5" fmla="*/ 1468513 w 1494463"/>
              <a:gd name="connsiteY5" fmla="*/ 672856 h 1775651"/>
              <a:gd name="connsiteX6" fmla="*/ 1336927 w 1494463"/>
              <a:gd name="connsiteY6" fmla="*/ 154877 h 1775651"/>
              <a:gd name="connsiteX7" fmla="*/ 839087 w 1494463"/>
              <a:gd name="connsiteY7" fmla="*/ 21205 h 1775651"/>
              <a:gd name="connsiteX8" fmla="*/ 360355 w 1494463"/>
              <a:gd name="connsiteY8" fmla="*/ 534641 h 1775651"/>
              <a:gd name="connsiteX0" fmla="*/ 360355 w 1491064"/>
              <a:gd name="connsiteY0" fmla="*/ 552327 h 1793337"/>
              <a:gd name="connsiteX1" fmla="*/ 3 w 1491064"/>
              <a:gd name="connsiteY1" fmla="*/ 957886 h 1793337"/>
              <a:gd name="connsiteX2" fmla="*/ 367657 w 1491064"/>
              <a:gd name="connsiteY2" fmla="*/ 1525992 h 1793337"/>
              <a:gd name="connsiteX3" fmla="*/ 1186523 w 1491064"/>
              <a:gd name="connsiteY3" fmla="*/ 1793336 h 1793337"/>
              <a:gd name="connsiteX4" fmla="*/ 1467465 w 1491064"/>
              <a:gd name="connsiteY4" fmla="*/ 1528499 h 1793337"/>
              <a:gd name="connsiteX5" fmla="*/ 1468513 w 1491064"/>
              <a:gd name="connsiteY5" fmla="*/ 690542 h 1793337"/>
              <a:gd name="connsiteX6" fmla="*/ 1407977 w 1491064"/>
              <a:gd name="connsiteY6" fmla="*/ 109278 h 1793337"/>
              <a:gd name="connsiteX7" fmla="*/ 839087 w 1491064"/>
              <a:gd name="connsiteY7" fmla="*/ 38891 h 1793337"/>
              <a:gd name="connsiteX8" fmla="*/ 360355 w 1491064"/>
              <a:gd name="connsiteY8" fmla="*/ 552327 h 1793337"/>
              <a:gd name="connsiteX0" fmla="*/ 360355 w 1502818"/>
              <a:gd name="connsiteY0" fmla="*/ 552327 h 1612281"/>
              <a:gd name="connsiteX1" fmla="*/ 3 w 1502818"/>
              <a:gd name="connsiteY1" fmla="*/ 957886 h 1612281"/>
              <a:gd name="connsiteX2" fmla="*/ 367657 w 1502818"/>
              <a:gd name="connsiteY2" fmla="*/ 1525992 h 1612281"/>
              <a:gd name="connsiteX3" fmla="*/ 1026659 w 1502818"/>
              <a:gd name="connsiteY3" fmla="*/ 1582385 h 1612281"/>
              <a:gd name="connsiteX4" fmla="*/ 1467465 w 1502818"/>
              <a:gd name="connsiteY4" fmla="*/ 1528499 h 1612281"/>
              <a:gd name="connsiteX5" fmla="*/ 1468513 w 1502818"/>
              <a:gd name="connsiteY5" fmla="*/ 690542 h 1612281"/>
              <a:gd name="connsiteX6" fmla="*/ 1407977 w 1502818"/>
              <a:gd name="connsiteY6" fmla="*/ 109278 h 1612281"/>
              <a:gd name="connsiteX7" fmla="*/ 839087 w 1502818"/>
              <a:gd name="connsiteY7" fmla="*/ 38891 h 1612281"/>
              <a:gd name="connsiteX8" fmla="*/ 360355 w 1502818"/>
              <a:gd name="connsiteY8" fmla="*/ 552327 h 1612281"/>
              <a:gd name="connsiteX0" fmla="*/ 360384 w 1502847"/>
              <a:gd name="connsiteY0" fmla="*/ 552327 h 1803602"/>
              <a:gd name="connsiteX1" fmla="*/ 32 w 1502847"/>
              <a:gd name="connsiteY1" fmla="*/ 957886 h 1803602"/>
              <a:gd name="connsiteX2" fmla="*/ 385448 w 1502847"/>
              <a:gd name="connsiteY2" fmla="*/ 1779134 h 1803602"/>
              <a:gd name="connsiteX3" fmla="*/ 1026688 w 1502847"/>
              <a:gd name="connsiteY3" fmla="*/ 1582385 h 1803602"/>
              <a:gd name="connsiteX4" fmla="*/ 1467494 w 1502847"/>
              <a:gd name="connsiteY4" fmla="*/ 1528499 h 1803602"/>
              <a:gd name="connsiteX5" fmla="*/ 1468542 w 1502847"/>
              <a:gd name="connsiteY5" fmla="*/ 690542 h 1803602"/>
              <a:gd name="connsiteX6" fmla="*/ 1408006 w 1502847"/>
              <a:gd name="connsiteY6" fmla="*/ 109278 h 1803602"/>
              <a:gd name="connsiteX7" fmla="*/ 839116 w 1502847"/>
              <a:gd name="connsiteY7" fmla="*/ 38891 h 1803602"/>
              <a:gd name="connsiteX8" fmla="*/ 360384 w 1502847"/>
              <a:gd name="connsiteY8" fmla="*/ 552327 h 1803602"/>
              <a:gd name="connsiteX0" fmla="*/ 360384 w 1502847"/>
              <a:gd name="connsiteY0" fmla="*/ 552327 h 1826319"/>
              <a:gd name="connsiteX1" fmla="*/ 32 w 1502847"/>
              <a:gd name="connsiteY1" fmla="*/ 957886 h 1826319"/>
              <a:gd name="connsiteX2" fmla="*/ 385448 w 1502847"/>
              <a:gd name="connsiteY2" fmla="*/ 1779134 h 1826319"/>
              <a:gd name="connsiteX3" fmla="*/ 1026688 w 1502847"/>
              <a:gd name="connsiteY3" fmla="*/ 1582385 h 1826319"/>
              <a:gd name="connsiteX4" fmla="*/ 1467494 w 1502847"/>
              <a:gd name="connsiteY4" fmla="*/ 1528499 h 1826319"/>
              <a:gd name="connsiteX5" fmla="*/ 1468542 w 1502847"/>
              <a:gd name="connsiteY5" fmla="*/ 690542 h 1826319"/>
              <a:gd name="connsiteX6" fmla="*/ 1408006 w 1502847"/>
              <a:gd name="connsiteY6" fmla="*/ 109278 h 1826319"/>
              <a:gd name="connsiteX7" fmla="*/ 839116 w 1502847"/>
              <a:gd name="connsiteY7" fmla="*/ 38891 h 1826319"/>
              <a:gd name="connsiteX8" fmla="*/ 360384 w 1502847"/>
              <a:gd name="connsiteY8" fmla="*/ 552327 h 1826319"/>
              <a:gd name="connsiteX0" fmla="*/ 289852 w 1503366"/>
              <a:gd name="connsiteY0" fmla="*/ 461730 h 1820101"/>
              <a:gd name="connsiteX1" fmla="*/ 551 w 1503366"/>
              <a:gd name="connsiteY1" fmla="*/ 951668 h 1820101"/>
              <a:gd name="connsiteX2" fmla="*/ 385967 w 1503366"/>
              <a:gd name="connsiteY2" fmla="*/ 1772916 h 1820101"/>
              <a:gd name="connsiteX3" fmla="*/ 1027207 w 1503366"/>
              <a:gd name="connsiteY3" fmla="*/ 1576167 h 1820101"/>
              <a:gd name="connsiteX4" fmla="*/ 1468013 w 1503366"/>
              <a:gd name="connsiteY4" fmla="*/ 1522281 h 1820101"/>
              <a:gd name="connsiteX5" fmla="*/ 1469061 w 1503366"/>
              <a:gd name="connsiteY5" fmla="*/ 684324 h 1820101"/>
              <a:gd name="connsiteX6" fmla="*/ 1408525 w 1503366"/>
              <a:gd name="connsiteY6" fmla="*/ 103060 h 1820101"/>
              <a:gd name="connsiteX7" fmla="*/ 839635 w 1503366"/>
              <a:gd name="connsiteY7" fmla="*/ 32673 h 1820101"/>
              <a:gd name="connsiteX8" fmla="*/ 289852 w 1503366"/>
              <a:gd name="connsiteY8" fmla="*/ 461730 h 1820101"/>
              <a:gd name="connsiteX0" fmla="*/ 293376 w 1506890"/>
              <a:gd name="connsiteY0" fmla="*/ 461730 h 1820101"/>
              <a:gd name="connsiteX1" fmla="*/ 4075 w 1506890"/>
              <a:gd name="connsiteY1" fmla="*/ 951668 h 1820101"/>
              <a:gd name="connsiteX2" fmla="*/ 389491 w 1506890"/>
              <a:gd name="connsiteY2" fmla="*/ 1772916 h 1820101"/>
              <a:gd name="connsiteX3" fmla="*/ 1030731 w 1506890"/>
              <a:gd name="connsiteY3" fmla="*/ 1576167 h 1820101"/>
              <a:gd name="connsiteX4" fmla="*/ 1471537 w 1506890"/>
              <a:gd name="connsiteY4" fmla="*/ 1522281 h 1820101"/>
              <a:gd name="connsiteX5" fmla="*/ 1472585 w 1506890"/>
              <a:gd name="connsiteY5" fmla="*/ 684324 h 1820101"/>
              <a:gd name="connsiteX6" fmla="*/ 1412049 w 1506890"/>
              <a:gd name="connsiteY6" fmla="*/ 103060 h 1820101"/>
              <a:gd name="connsiteX7" fmla="*/ 843159 w 1506890"/>
              <a:gd name="connsiteY7" fmla="*/ 32673 h 1820101"/>
              <a:gd name="connsiteX8" fmla="*/ 293376 w 1506890"/>
              <a:gd name="connsiteY8" fmla="*/ 461730 h 1820101"/>
              <a:gd name="connsiteX0" fmla="*/ 203955 w 1545103"/>
              <a:gd name="connsiteY0" fmla="*/ 206126 h 1802639"/>
              <a:gd name="connsiteX1" fmla="*/ 42288 w 1545103"/>
              <a:gd name="connsiteY1" fmla="*/ 934206 h 1802639"/>
              <a:gd name="connsiteX2" fmla="*/ 427704 w 1545103"/>
              <a:gd name="connsiteY2" fmla="*/ 1755454 h 1802639"/>
              <a:gd name="connsiteX3" fmla="*/ 1068944 w 1545103"/>
              <a:gd name="connsiteY3" fmla="*/ 1558705 h 1802639"/>
              <a:gd name="connsiteX4" fmla="*/ 1509750 w 1545103"/>
              <a:gd name="connsiteY4" fmla="*/ 1504819 h 1802639"/>
              <a:gd name="connsiteX5" fmla="*/ 1510798 w 1545103"/>
              <a:gd name="connsiteY5" fmla="*/ 666862 h 1802639"/>
              <a:gd name="connsiteX6" fmla="*/ 1450262 w 1545103"/>
              <a:gd name="connsiteY6" fmla="*/ 85598 h 1802639"/>
              <a:gd name="connsiteX7" fmla="*/ 881372 w 1545103"/>
              <a:gd name="connsiteY7" fmla="*/ 15211 h 1802639"/>
              <a:gd name="connsiteX8" fmla="*/ 203955 w 1545103"/>
              <a:gd name="connsiteY8" fmla="*/ 206126 h 1802639"/>
              <a:gd name="connsiteX0" fmla="*/ 147252 w 1634267"/>
              <a:gd name="connsiteY0" fmla="*/ 113266 h 1796376"/>
              <a:gd name="connsiteX1" fmla="*/ 131452 w 1634267"/>
              <a:gd name="connsiteY1" fmla="*/ 927943 h 1796376"/>
              <a:gd name="connsiteX2" fmla="*/ 516868 w 1634267"/>
              <a:gd name="connsiteY2" fmla="*/ 1749191 h 1796376"/>
              <a:gd name="connsiteX3" fmla="*/ 1158108 w 1634267"/>
              <a:gd name="connsiteY3" fmla="*/ 1552442 h 1796376"/>
              <a:gd name="connsiteX4" fmla="*/ 1598914 w 1634267"/>
              <a:gd name="connsiteY4" fmla="*/ 1498556 h 1796376"/>
              <a:gd name="connsiteX5" fmla="*/ 1599962 w 1634267"/>
              <a:gd name="connsiteY5" fmla="*/ 660599 h 1796376"/>
              <a:gd name="connsiteX6" fmla="*/ 1539426 w 1634267"/>
              <a:gd name="connsiteY6" fmla="*/ 79335 h 1796376"/>
              <a:gd name="connsiteX7" fmla="*/ 970536 w 1634267"/>
              <a:gd name="connsiteY7" fmla="*/ 8948 h 1796376"/>
              <a:gd name="connsiteX8" fmla="*/ 147252 w 1634267"/>
              <a:gd name="connsiteY8" fmla="*/ 113266 h 179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34267" h="1796376">
                <a:moveTo>
                  <a:pt x="147252" y="113266"/>
                </a:moveTo>
                <a:cubicBezTo>
                  <a:pt x="-139307" y="245497"/>
                  <a:pt x="69849" y="655289"/>
                  <a:pt x="131452" y="927943"/>
                </a:cubicBezTo>
                <a:cubicBezTo>
                  <a:pt x="193055" y="1200597"/>
                  <a:pt x="345759" y="1645108"/>
                  <a:pt x="516868" y="1749191"/>
                </a:cubicBezTo>
                <a:cubicBezTo>
                  <a:pt x="687977" y="1853274"/>
                  <a:pt x="1013294" y="1784070"/>
                  <a:pt x="1158108" y="1552442"/>
                </a:cubicBezTo>
                <a:cubicBezTo>
                  <a:pt x="1302922" y="1320814"/>
                  <a:pt x="1525272" y="1647197"/>
                  <a:pt x="1598914" y="1498556"/>
                </a:cubicBezTo>
                <a:cubicBezTo>
                  <a:pt x="1672556" y="1349916"/>
                  <a:pt x="1609877" y="897136"/>
                  <a:pt x="1599962" y="660599"/>
                </a:cubicBezTo>
                <a:cubicBezTo>
                  <a:pt x="1590047" y="424062"/>
                  <a:pt x="1578419" y="187943"/>
                  <a:pt x="1539426" y="79335"/>
                </a:cubicBezTo>
                <a:cubicBezTo>
                  <a:pt x="1500433" y="-29273"/>
                  <a:pt x="1202565" y="3293"/>
                  <a:pt x="970536" y="8948"/>
                </a:cubicBezTo>
                <a:cubicBezTo>
                  <a:pt x="738507" y="14603"/>
                  <a:pt x="433811" y="-18965"/>
                  <a:pt x="147252" y="113266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7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3" name="TextBox 572">
            <a:extLst>
              <a:ext uri="{FF2B5EF4-FFF2-40B4-BE49-F238E27FC236}">
                <a16:creationId xmlns:a16="http://schemas.microsoft.com/office/drawing/2014/main" id="{59DB778E-F23D-6C41-8A2D-8F08BD46CBCB}"/>
              </a:ext>
            </a:extLst>
          </p:cNvPr>
          <p:cNvSpPr txBox="1"/>
          <p:nvPr/>
        </p:nvSpPr>
        <p:spPr>
          <a:xfrm>
            <a:off x="9427201" y="1851195"/>
            <a:ext cx="1725088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national or global ISP</a:t>
            </a:r>
          </a:p>
        </p:txBody>
      </p:sp>
      <p:sp>
        <p:nvSpPr>
          <p:cNvPr id="655" name="Rectangle 654">
            <a:extLst>
              <a:ext uri="{FF2B5EF4-FFF2-40B4-BE49-F238E27FC236}">
                <a16:creationId xmlns:a16="http://schemas.microsoft.com/office/drawing/2014/main" id="{2DCB9395-41DC-D844-A0B1-59B5BDD3151F}"/>
              </a:ext>
            </a:extLst>
          </p:cNvPr>
          <p:cNvSpPr/>
          <p:nvPr/>
        </p:nvSpPr>
        <p:spPr>
          <a:xfrm>
            <a:off x="9279068" y="3677908"/>
            <a:ext cx="305749" cy="197847"/>
          </a:xfrm>
          <a:prstGeom prst="rect">
            <a:avLst/>
          </a:prstGeom>
          <a:solidFill>
            <a:srgbClr val="9CD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3" name="TextBox 652">
            <a:extLst>
              <a:ext uri="{FF2B5EF4-FFF2-40B4-BE49-F238E27FC236}">
                <a16:creationId xmlns:a16="http://schemas.microsoft.com/office/drawing/2014/main" id="{C34CA97E-4007-3540-925A-3C739C254049}"/>
              </a:ext>
            </a:extLst>
          </p:cNvPr>
          <p:cNvSpPr txBox="1"/>
          <p:nvPr/>
        </p:nvSpPr>
        <p:spPr>
          <a:xfrm>
            <a:off x="8766162" y="3447919"/>
            <a:ext cx="104063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local or regional ISP</a:t>
            </a:r>
          </a:p>
        </p:txBody>
      </p:sp>
      <p:sp>
        <p:nvSpPr>
          <p:cNvPr id="657" name="TextBox 656">
            <a:extLst>
              <a:ext uri="{FF2B5EF4-FFF2-40B4-BE49-F238E27FC236}">
                <a16:creationId xmlns:a16="http://schemas.microsoft.com/office/drawing/2014/main" id="{7DCF99E9-1DFC-0241-B2E7-471998268663}"/>
              </a:ext>
            </a:extLst>
          </p:cNvPr>
          <p:cNvSpPr txBox="1"/>
          <p:nvPr/>
        </p:nvSpPr>
        <p:spPr>
          <a:xfrm>
            <a:off x="10917767" y="4677937"/>
            <a:ext cx="813043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datacenter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</a:t>
            </a:r>
          </a:p>
        </p:txBody>
      </p:sp>
      <p:sp>
        <p:nvSpPr>
          <p:cNvPr id="658" name="TextBox 657">
            <a:extLst>
              <a:ext uri="{FF2B5EF4-FFF2-40B4-BE49-F238E27FC236}">
                <a16:creationId xmlns:a16="http://schemas.microsoft.com/office/drawing/2014/main" id="{173BD163-3F4D-944E-B86B-3275B779D5A8}"/>
              </a:ext>
            </a:extLst>
          </p:cNvPr>
          <p:cNvSpPr txBox="1"/>
          <p:nvPr/>
        </p:nvSpPr>
        <p:spPr>
          <a:xfrm>
            <a:off x="10063018" y="4228248"/>
            <a:ext cx="843051" cy="6740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content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provider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30" name="Straight Connector 829">
            <a:extLst>
              <a:ext uri="{FF2B5EF4-FFF2-40B4-BE49-F238E27FC236}">
                <a16:creationId xmlns:a16="http://schemas.microsoft.com/office/drawing/2014/main" id="{B163CA8C-EB1E-A14C-9A66-BC297C1207E6}"/>
              </a:ext>
            </a:extLst>
          </p:cNvPr>
          <p:cNvCxnSpPr>
            <a:cxnSpLocks/>
          </p:cNvCxnSpPr>
          <p:nvPr/>
        </p:nvCxnSpPr>
        <p:spPr>
          <a:xfrm flipH="1" flipV="1">
            <a:off x="10559920" y="3580125"/>
            <a:ext cx="412964" cy="637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7" name="Straight Connector 826">
            <a:extLst>
              <a:ext uri="{FF2B5EF4-FFF2-40B4-BE49-F238E27FC236}">
                <a16:creationId xmlns:a16="http://schemas.microsoft.com/office/drawing/2014/main" id="{5423E50E-9196-7E41-B2E3-7EFFBB807850}"/>
              </a:ext>
            </a:extLst>
          </p:cNvPr>
          <p:cNvCxnSpPr>
            <a:cxnSpLocks/>
          </p:cNvCxnSpPr>
          <p:nvPr/>
        </p:nvCxnSpPr>
        <p:spPr>
          <a:xfrm flipH="1" flipV="1">
            <a:off x="10660835" y="3640684"/>
            <a:ext cx="345866" cy="7389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5" name="Straight Connector 824">
            <a:extLst>
              <a:ext uri="{FF2B5EF4-FFF2-40B4-BE49-F238E27FC236}">
                <a16:creationId xmlns:a16="http://schemas.microsoft.com/office/drawing/2014/main" id="{D736E0FF-D607-3B4C-A87A-D415301D67BE}"/>
              </a:ext>
            </a:extLst>
          </p:cNvPr>
          <p:cNvCxnSpPr>
            <a:cxnSpLocks/>
          </p:cNvCxnSpPr>
          <p:nvPr/>
        </p:nvCxnSpPr>
        <p:spPr>
          <a:xfrm flipV="1">
            <a:off x="10636897" y="3633421"/>
            <a:ext cx="335987" cy="3953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3" name="Straight Connector 822">
            <a:extLst>
              <a:ext uri="{FF2B5EF4-FFF2-40B4-BE49-F238E27FC236}">
                <a16:creationId xmlns:a16="http://schemas.microsoft.com/office/drawing/2014/main" id="{412118DA-F614-8A42-80A7-8D427CB9D063}"/>
              </a:ext>
            </a:extLst>
          </p:cNvPr>
          <p:cNvCxnSpPr>
            <a:cxnSpLocks/>
          </p:cNvCxnSpPr>
          <p:nvPr/>
        </p:nvCxnSpPr>
        <p:spPr>
          <a:xfrm flipH="1" flipV="1">
            <a:off x="10570774" y="3594896"/>
            <a:ext cx="1" cy="4857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9" name="Straight Connector 818">
            <a:extLst>
              <a:ext uri="{FF2B5EF4-FFF2-40B4-BE49-F238E27FC236}">
                <a16:creationId xmlns:a16="http://schemas.microsoft.com/office/drawing/2014/main" id="{1F000A1C-019C-AC40-8B26-99394BC90A3F}"/>
              </a:ext>
            </a:extLst>
          </p:cNvPr>
          <p:cNvCxnSpPr>
            <a:cxnSpLocks/>
          </p:cNvCxnSpPr>
          <p:nvPr/>
        </p:nvCxnSpPr>
        <p:spPr>
          <a:xfrm flipH="1" flipV="1">
            <a:off x="10550620" y="4071642"/>
            <a:ext cx="508543" cy="3486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8" name="Straight Connector 817">
            <a:extLst>
              <a:ext uri="{FF2B5EF4-FFF2-40B4-BE49-F238E27FC236}">
                <a16:creationId xmlns:a16="http://schemas.microsoft.com/office/drawing/2014/main" id="{E581177E-ADBB-324A-BE56-FFA64730F33D}"/>
              </a:ext>
            </a:extLst>
          </p:cNvPr>
          <p:cNvCxnSpPr>
            <a:cxnSpLocks/>
          </p:cNvCxnSpPr>
          <p:nvPr/>
        </p:nvCxnSpPr>
        <p:spPr>
          <a:xfrm flipH="1">
            <a:off x="9895195" y="4087742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6" name="Straight Connector 815">
            <a:extLst>
              <a:ext uri="{FF2B5EF4-FFF2-40B4-BE49-F238E27FC236}">
                <a16:creationId xmlns:a16="http://schemas.microsoft.com/office/drawing/2014/main" id="{D0BFF2F4-0B07-CF45-A69B-7B91FA12DE36}"/>
              </a:ext>
            </a:extLst>
          </p:cNvPr>
          <p:cNvCxnSpPr>
            <a:cxnSpLocks/>
          </p:cNvCxnSpPr>
          <p:nvPr/>
        </p:nvCxnSpPr>
        <p:spPr>
          <a:xfrm flipH="1">
            <a:off x="9219616" y="4087742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3" name="Straight Connector 812">
            <a:extLst>
              <a:ext uri="{FF2B5EF4-FFF2-40B4-BE49-F238E27FC236}">
                <a16:creationId xmlns:a16="http://schemas.microsoft.com/office/drawing/2014/main" id="{E3568D00-797E-F542-B47B-DC40257A1AF2}"/>
              </a:ext>
            </a:extLst>
          </p:cNvPr>
          <p:cNvCxnSpPr>
            <a:cxnSpLocks/>
          </p:cNvCxnSpPr>
          <p:nvPr/>
        </p:nvCxnSpPr>
        <p:spPr>
          <a:xfrm flipH="1">
            <a:off x="9276868" y="3507672"/>
            <a:ext cx="382424" cy="517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1" name="Straight Connector 810">
            <a:extLst>
              <a:ext uri="{FF2B5EF4-FFF2-40B4-BE49-F238E27FC236}">
                <a16:creationId xmlns:a16="http://schemas.microsoft.com/office/drawing/2014/main" id="{B5D2DFB3-E4DE-3C49-8F72-DC09F553A5F3}"/>
              </a:ext>
            </a:extLst>
          </p:cNvPr>
          <p:cNvCxnSpPr>
            <a:cxnSpLocks/>
          </p:cNvCxnSpPr>
          <p:nvPr/>
        </p:nvCxnSpPr>
        <p:spPr>
          <a:xfrm>
            <a:off x="9733069" y="3507672"/>
            <a:ext cx="0" cy="5402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8" name="Straight Connector 807">
            <a:extLst>
              <a:ext uri="{FF2B5EF4-FFF2-40B4-BE49-F238E27FC236}">
                <a16:creationId xmlns:a16="http://schemas.microsoft.com/office/drawing/2014/main" id="{F9A85AAA-3DAA-6946-B559-D97F731B61D5}"/>
              </a:ext>
            </a:extLst>
          </p:cNvPr>
          <p:cNvCxnSpPr/>
          <p:nvPr/>
        </p:nvCxnSpPr>
        <p:spPr>
          <a:xfrm>
            <a:off x="10137668" y="2754692"/>
            <a:ext cx="488174" cy="8393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3" name="Straight Connector 562">
            <a:extLst>
              <a:ext uri="{FF2B5EF4-FFF2-40B4-BE49-F238E27FC236}">
                <a16:creationId xmlns:a16="http://schemas.microsoft.com/office/drawing/2014/main" id="{12CE73BA-DDE8-5741-9E5E-64CA353BA98C}"/>
              </a:ext>
            </a:extLst>
          </p:cNvPr>
          <p:cNvCxnSpPr>
            <a:cxnSpLocks/>
          </p:cNvCxnSpPr>
          <p:nvPr/>
        </p:nvCxnSpPr>
        <p:spPr>
          <a:xfrm flipH="1">
            <a:off x="9798719" y="2695013"/>
            <a:ext cx="380432" cy="69480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03" name="Group 802">
            <a:extLst>
              <a:ext uri="{FF2B5EF4-FFF2-40B4-BE49-F238E27FC236}">
                <a16:creationId xmlns:a16="http://schemas.microsoft.com/office/drawing/2014/main" id="{4429D23B-C424-D54E-A99F-D3FC646B3D08}"/>
              </a:ext>
            </a:extLst>
          </p:cNvPr>
          <p:cNvGrpSpPr/>
          <p:nvPr/>
        </p:nvGrpSpPr>
        <p:grpSpPr>
          <a:xfrm>
            <a:off x="7562238" y="2127325"/>
            <a:ext cx="3578867" cy="3640283"/>
            <a:chOff x="7562238" y="2127325"/>
            <a:chExt cx="3578867" cy="3640283"/>
          </a:xfrm>
        </p:grpSpPr>
        <p:grpSp>
          <p:nvGrpSpPr>
            <p:cNvPr id="800" name="Group 799">
              <a:extLst>
                <a:ext uri="{FF2B5EF4-FFF2-40B4-BE49-F238E27FC236}">
                  <a16:creationId xmlns:a16="http://schemas.microsoft.com/office/drawing/2014/main" id="{C0FB38C4-8D4E-FD46-8BA5-A01F983C9AF5}"/>
                </a:ext>
              </a:extLst>
            </p:cNvPr>
            <p:cNvGrpSpPr/>
            <p:nvPr/>
          </p:nvGrpSpPr>
          <p:grpSpPr>
            <a:xfrm>
              <a:off x="7857253" y="2127325"/>
              <a:ext cx="3283852" cy="3640283"/>
              <a:chOff x="7881336" y="2104198"/>
              <a:chExt cx="3283852" cy="3640283"/>
            </a:xfrm>
          </p:grpSpPr>
          <p:sp>
            <p:nvSpPr>
              <p:cNvPr id="22" name="Line 428">
                <a:extLst>
                  <a:ext uri="{FF2B5EF4-FFF2-40B4-BE49-F238E27FC236}">
                    <a16:creationId xmlns:a16="http://schemas.microsoft.com/office/drawing/2014/main" id="{28DDE19D-11FD-214B-B68A-9F6AAEA3AAE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6200000" flipV="1">
                <a:off x="9813692" y="5228612"/>
                <a:ext cx="388062" cy="756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Line 430">
                <a:extLst>
                  <a:ext uri="{FF2B5EF4-FFF2-40B4-BE49-F238E27FC236}">
                    <a16:creationId xmlns:a16="http://schemas.microsoft.com/office/drawing/2014/main" id="{3188928B-5976-7142-B509-B67C32631B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6200000">
                <a:off x="10234009" y="5382159"/>
                <a:ext cx="0" cy="11430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" name="Line 431">
                <a:extLst>
                  <a:ext uri="{FF2B5EF4-FFF2-40B4-BE49-F238E27FC236}">
                    <a16:creationId xmlns:a16="http://schemas.microsoft.com/office/drawing/2014/main" id="{B61C3274-819B-1A4B-9892-BC7A0AB4BF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457042" y="4815390"/>
                <a:ext cx="524483" cy="26153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" name="Line 432">
                <a:extLst>
                  <a:ext uri="{FF2B5EF4-FFF2-40B4-BE49-F238E27FC236}">
                    <a16:creationId xmlns:a16="http://schemas.microsoft.com/office/drawing/2014/main" id="{6434324A-C183-F645-84E8-7170D215D0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874149" y="4815390"/>
                <a:ext cx="569255" cy="24626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" name="Line 433">
                <a:extLst>
                  <a:ext uri="{FF2B5EF4-FFF2-40B4-BE49-F238E27FC236}">
                    <a16:creationId xmlns:a16="http://schemas.microsoft.com/office/drawing/2014/main" id="{4326369B-7050-F54A-9B61-51FBE98316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845827" y="5085749"/>
                <a:ext cx="1030502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" name="Line 435">
                <a:extLst>
                  <a:ext uri="{FF2B5EF4-FFF2-40B4-BE49-F238E27FC236}">
                    <a16:creationId xmlns:a16="http://schemas.microsoft.com/office/drawing/2014/main" id="{D2EFF5DE-9380-7D46-847C-7986E80C63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234290" y="5094207"/>
                <a:ext cx="22680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" name="Line 436">
                <a:extLst>
                  <a:ext uri="{FF2B5EF4-FFF2-40B4-BE49-F238E27FC236}">
                    <a16:creationId xmlns:a16="http://schemas.microsoft.com/office/drawing/2014/main" id="{CAD2281A-59A4-DA4C-A9DC-E37CA49919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972450" y="5267343"/>
                <a:ext cx="41275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" name="Line 439">
                <a:extLst>
                  <a:ext uri="{FF2B5EF4-FFF2-40B4-BE49-F238E27FC236}">
                    <a16:creationId xmlns:a16="http://schemas.microsoft.com/office/drawing/2014/main" id="{59746900-72D7-BF46-8B59-62F2A5D479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8397900" y="5259125"/>
                <a:ext cx="68080" cy="29396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Line 440">
                <a:extLst>
                  <a:ext uri="{FF2B5EF4-FFF2-40B4-BE49-F238E27FC236}">
                    <a16:creationId xmlns:a16="http://schemas.microsoft.com/office/drawing/2014/main" id="{76AA107C-4028-5D4D-B986-E7C4D7058C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8512814" y="5284804"/>
                <a:ext cx="280374" cy="26987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Line 441">
                <a:extLst>
                  <a:ext uri="{FF2B5EF4-FFF2-40B4-BE49-F238E27FC236}">
                    <a16:creationId xmlns:a16="http://schemas.microsoft.com/office/drawing/2014/main" id="{AF797424-05E8-8345-847C-94DA81395A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12814" y="5234921"/>
                <a:ext cx="914184" cy="46862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" name="Line 443">
                <a:extLst>
                  <a:ext uri="{FF2B5EF4-FFF2-40B4-BE49-F238E27FC236}">
                    <a16:creationId xmlns:a16="http://schemas.microsoft.com/office/drawing/2014/main" id="{BCDF073B-F330-A345-A512-B85DFD399D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271861" y="3806843"/>
                <a:ext cx="0" cy="13176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9" name="Line 449">
                <a:extLst>
                  <a:ext uri="{FF2B5EF4-FFF2-40B4-BE49-F238E27FC236}">
                    <a16:creationId xmlns:a16="http://schemas.microsoft.com/office/drawing/2014/main" id="{53CD988A-3515-7242-9C29-87AF281086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881336" y="4017980"/>
                <a:ext cx="168275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8" name="Line 428">
                <a:extLst>
                  <a:ext uri="{FF2B5EF4-FFF2-40B4-BE49-F238E27FC236}">
                    <a16:creationId xmlns:a16="http://schemas.microsoft.com/office/drawing/2014/main" id="{538963BA-E603-D94F-A908-92C50EC393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6200000" flipV="1">
                <a:off x="9909628" y="5560344"/>
                <a:ext cx="366793" cy="148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7" name="Line 440">
                <a:extLst>
                  <a:ext uri="{FF2B5EF4-FFF2-40B4-BE49-F238E27FC236}">
                    <a16:creationId xmlns:a16="http://schemas.microsoft.com/office/drawing/2014/main" id="{E3BCB46D-EF32-8C42-A43A-1B0DAF759B6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483508" y="5013435"/>
                <a:ext cx="404236" cy="20777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564" name="Straight Connector 563">
                <a:extLst>
                  <a:ext uri="{FF2B5EF4-FFF2-40B4-BE49-F238E27FC236}">
                    <a16:creationId xmlns:a16="http://schemas.microsoft.com/office/drawing/2014/main" id="{CE6E1140-BC2F-9947-9B51-91DC5079ABB1}"/>
                  </a:ext>
                </a:extLst>
              </p:cNvPr>
              <p:cNvCxnSpPr/>
              <p:nvPr/>
            </p:nvCxnSpPr>
            <p:spPr>
              <a:xfrm flipH="1">
                <a:off x="10124718" y="2146305"/>
                <a:ext cx="761467" cy="57735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5" name="Straight Connector 564">
                <a:extLst>
                  <a:ext uri="{FF2B5EF4-FFF2-40B4-BE49-F238E27FC236}">
                    <a16:creationId xmlns:a16="http://schemas.microsoft.com/office/drawing/2014/main" id="{9EF5B4FA-3960-F54C-936B-C64147078447}"/>
                  </a:ext>
                </a:extLst>
              </p:cNvPr>
              <p:cNvCxnSpPr/>
              <p:nvPr/>
            </p:nvCxnSpPr>
            <p:spPr>
              <a:xfrm flipH="1">
                <a:off x="10124718" y="2245186"/>
                <a:ext cx="397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6" name="Straight Connector 565">
                <a:extLst>
                  <a:ext uri="{FF2B5EF4-FFF2-40B4-BE49-F238E27FC236}">
                    <a16:creationId xmlns:a16="http://schemas.microsoft.com/office/drawing/2014/main" id="{691B45AC-C5E3-D24E-9C63-05D00B08C71D}"/>
                  </a:ext>
                </a:extLst>
              </p:cNvPr>
              <p:cNvCxnSpPr/>
              <p:nvPr/>
            </p:nvCxnSpPr>
            <p:spPr>
              <a:xfrm flipH="1">
                <a:off x="10696218" y="2177379"/>
                <a:ext cx="14936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7" name="Straight Connector 566">
                <a:extLst>
                  <a:ext uri="{FF2B5EF4-FFF2-40B4-BE49-F238E27FC236}">
                    <a16:creationId xmlns:a16="http://schemas.microsoft.com/office/drawing/2014/main" id="{59EB46BB-F3EA-4248-B631-AC80BEB74EF0}"/>
                  </a:ext>
                </a:extLst>
              </p:cNvPr>
              <p:cNvCxnSpPr/>
              <p:nvPr/>
            </p:nvCxnSpPr>
            <p:spPr>
              <a:xfrm flipH="1">
                <a:off x="10166249" y="2695840"/>
                <a:ext cx="574283" cy="2782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8" name="Straight Connector 567">
                <a:extLst>
                  <a:ext uri="{FF2B5EF4-FFF2-40B4-BE49-F238E27FC236}">
                    <a16:creationId xmlns:a16="http://schemas.microsoft.com/office/drawing/2014/main" id="{C562C7DD-3FD1-0E4C-B308-744C6C87FC79}"/>
                  </a:ext>
                </a:extLst>
              </p:cNvPr>
              <p:cNvCxnSpPr/>
              <p:nvPr/>
            </p:nvCxnSpPr>
            <p:spPr>
              <a:xfrm flipH="1">
                <a:off x="10093625" y="2146305"/>
                <a:ext cx="788589" cy="9888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9" name="Straight Connector 568">
                <a:extLst>
                  <a:ext uri="{FF2B5EF4-FFF2-40B4-BE49-F238E27FC236}">
                    <a16:creationId xmlns:a16="http://schemas.microsoft.com/office/drawing/2014/main" id="{6793D61B-AD50-A246-A5C0-38DF48C17738}"/>
                  </a:ext>
                </a:extLst>
              </p:cNvPr>
              <p:cNvCxnSpPr/>
              <p:nvPr/>
            </p:nvCxnSpPr>
            <p:spPr>
              <a:xfrm flipH="1">
                <a:off x="10886186" y="2104198"/>
                <a:ext cx="279002" cy="421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0" name="Straight Connector 569">
                <a:extLst>
                  <a:ext uri="{FF2B5EF4-FFF2-40B4-BE49-F238E27FC236}">
                    <a16:creationId xmlns:a16="http://schemas.microsoft.com/office/drawing/2014/main" id="{EDD09B84-3AA8-0948-AB6C-1D5CBFFC5293}"/>
                  </a:ext>
                </a:extLst>
              </p:cNvPr>
              <p:cNvCxnSpPr/>
              <p:nvPr/>
            </p:nvCxnSpPr>
            <p:spPr>
              <a:xfrm flipH="1" flipV="1">
                <a:off x="10706077" y="2695840"/>
                <a:ext cx="353541" cy="678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4" name="Straight Connector 573">
                <a:extLst>
                  <a:ext uri="{FF2B5EF4-FFF2-40B4-BE49-F238E27FC236}">
                    <a16:creationId xmlns:a16="http://schemas.microsoft.com/office/drawing/2014/main" id="{C777BA08-17B1-254B-BCB6-583E10254EC6}"/>
                  </a:ext>
                </a:extLst>
              </p:cNvPr>
              <p:cNvCxnSpPr/>
              <p:nvPr/>
            </p:nvCxnSpPr>
            <p:spPr>
              <a:xfrm flipH="1">
                <a:off x="8793306" y="2245186"/>
                <a:ext cx="1300319" cy="6066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Line 541">
                <a:extLst>
                  <a:ext uri="{FF2B5EF4-FFF2-40B4-BE49-F238E27FC236}">
                    <a16:creationId xmlns:a16="http://schemas.microsoft.com/office/drawing/2014/main" id="{C44ADC96-78DA-C64F-AF97-4FFA68D2ED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9402788" y="4090252"/>
                <a:ext cx="429324" cy="70560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Line 424">
                <a:extLst>
                  <a:ext uri="{FF2B5EF4-FFF2-40B4-BE49-F238E27FC236}">
                    <a16:creationId xmlns:a16="http://schemas.microsoft.com/office/drawing/2014/main" id="{845B46BE-685D-2D4E-AD26-5684794D19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268637" y="4024329"/>
                <a:ext cx="969051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pic>
          <p:nvPicPr>
            <p:cNvPr id="262" name="Picture 778" descr="antenna_radiation_stylized">
              <a:extLst>
                <a:ext uri="{FF2B5EF4-FFF2-40B4-BE49-F238E27FC236}">
                  <a16:creationId xmlns:a16="http://schemas.microsoft.com/office/drawing/2014/main" id="{B73E5F98-BC74-DB47-BA02-5F29DC6757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2238" y="3813930"/>
              <a:ext cx="506412" cy="1060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0" name="Picture 781" descr="antenna_radiation_stylized">
              <a:extLst>
                <a:ext uri="{FF2B5EF4-FFF2-40B4-BE49-F238E27FC236}">
                  <a16:creationId xmlns:a16="http://schemas.microsoft.com/office/drawing/2014/main" id="{5F858A2F-D0F0-7E47-8EF1-4C37898F9C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42073" y="5480938"/>
              <a:ext cx="452014" cy="95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2" name="Picture 799" descr="cell_tower_radiation copy">
              <a:extLst>
                <a:ext uri="{FF2B5EF4-FFF2-40B4-BE49-F238E27FC236}">
                  <a16:creationId xmlns:a16="http://schemas.microsoft.com/office/drawing/2014/main" id="{B5B28CD6-3076-384D-8180-86543C59B6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80866" y="2158167"/>
              <a:ext cx="457200" cy="332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43" name="Oval 800">
              <a:extLst>
                <a:ext uri="{FF2B5EF4-FFF2-40B4-BE49-F238E27FC236}">
                  <a16:creationId xmlns:a16="http://schemas.microsoft.com/office/drawing/2014/main" id="{271D03F6-D85B-EC41-803D-EFAA96DAE8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74541" y="2292995"/>
              <a:ext cx="52388" cy="49485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239" name="Line 426">
            <a:extLst>
              <a:ext uri="{FF2B5EF4-FFF2-40B4-BE49-F238E27FC236}">
                <a16:creationId xmlns:a16="http://schemas.microsoft.com/office/drawing/2014/main" id="{DDAEB50C-98DD-DA43-B9C4-9AB7F9ED5BFD}"/>
              </a:ext>
            </a:extLst>
          </p:cNvPr>
          <p:cNvSpPr>
            <a:spLocks noChangeShapeType="1"/>
          </p:cNvSpPr>
          <p:nvPr/>
        </p:nvSpPr>
        <p:spPr bwMode="auto">
          <a:xfrm>
            <a:off x="8207860" y="2700359"/>
            <a:ext cx="227964" cy="17435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1" name="Group 783">
            <a:extLst>
              <a:ext uri="{FF2B5EF4-FFF2-40B4-BE49-F238E27FC236}">
                <a16:creationId xmlns:a16="http://schemas.microsoft.com/office/drawing/2014/main" id="{02FEAFB4-9831-B64A-9F54-92C532E8F36E}"/>
              </a:ext>
            </a:extLst>
          </p:cNvPr>
          <p:cNvGrpSpPr>
            <a:grpSpLocks/>
          </p:cNvGrpSpPr>
          <p:nvPr/>
        </p:nvGrpSpPr>
        <p:grpSpPr bwMode="auto">
          <a:xfrm>
            <a:off x="8050698" y="2309376"/>
            <a:ext cx="298450" cy="464008"/>
            <a:chOff x="3130" y="3288"/>
            <a:chExt cx="410" cy="742"/>
          </a:xfrm>
        </p:grpSpPr>
        <p:sp>
          <p:nvSpPr>
            <p:cNvPr id="244" name="Line 270">
              <a:extLst>
                <a:ext uri="{FF2B5EF4-FFF2-40B4-BE49-F238E27FC236}">
                  <a16:creationId xmlns:a16="http://schemas.microsoft.com/office/drawing/2014/main" id="{A9300902-94F3-8949-9A54-8B95986ACB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30" y="3288"/>
              <a:ext cx="205" cy="6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5" name="Line 271">
              <a:extLst>
                <a:ext uri="{FF2B5EF4-FFF2-40B4-BE49-F238E27FC236}">
                  <a16:creationId xmlns:a16="http://schemas.microsoft.com/office/drawing/2014/main" id="{B93F32E3-8690-BD4B-B848-94E1FAAB5E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5" y="3288"/>
              <a:ext cx="205" cy="6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6" name="Line 272">
              <a:extLst>
                <a:ext uri="{FF2B5EF4-FFF2-40B4-BE49-F238E27FC236}">
                  <a16:creationId xmlns:a16="http://schemas.microsoft.com/office/drawing/2014/main" id="{AB0BEDC3-F0F0-4E42-A55F-57AC0548D5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30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7" name="Line 273">
              <a:extLst>
                <a:ext uri="{FF2B5EF4-FFF2-40B4-BE49-F238E27FC236}">
                  <a16:creationId xmlns:a16="http://schemas.microsoft.com/office/drawing/2014/main" id="{3AF299DE-8F54-D84C-B398-5B3B44C53A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335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8" name="Line 274">
              <a:extLst>
                <a:ext uri="{FF2B5EF4-FFF2-40B4-BE49-F238E27FC236}">
                  <a16:creationId xmlns:a16="http://schemas.microsoft.com/office/drawing/2014/main" id="{C2005C3C-C4BA-FD44-A127-E5C4FE594D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5" y="3303"/>
              <a:ext cx="0" cy="7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9" name="Line 275">
              <a:extLst>
                <a:ext uri="{FF2B5EF4-FFF2-40B4-BE49-F238E27FC236}">
                  <a16:creationId xmlns:a16="http://schemas.microsoft.com/office/drawing/2014/main" id="{948DF918-9246-AF45-A55F-C5B7436635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30" y="3888"/>
              <a:ext cx="205" cy="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0" name="Line 276">
              <a:extLst>
                <a:ext uri="{FF2B5EF4-FFF2-40B4-BE49-F238E27FC236}">
                  <a16:creationId xmlns:a16="http://schemas.microsoft.com/office/drawing/2014/main" id="{3D1534AB-9253-A140-B4C5-81F085C4528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335" y="3888"/>
              <a:ext cx="205" cy="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1" name="Line 277">
              <a:extLst>
                <a:ext uri="{FF2B5EF4-FFF2-40B4-BE49-F238E27FC236}">
                  <a16:creationId xmlns:a16="http://schemas.microsoft.com/office/drawing/2014/main" id="{3BA377A2-6A51-F64B-AA8B-4FB90FAA7D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17" y="3668"/>
              <a:ext cx="118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2" name="Line 278">
              <a:extLst>
                <a:ext uri="{FF2B5EF4-FFF2-40B4-BE49-F238E27FC236}">
                  <a16:creationId xmlns:a16="http://schemas.microsoft.com/office/drawing/2014/main" id="{FA310FA6-4B1E-0047-8066-8AF44673F2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668"/>
              <a:ext cx="124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3" name="Line 279">
              <a:extLst>
                <a:ext uri="{FF2B5EF4-FFF2-40B4-BE49-F238E27FC236}">
                  <a16:creationId xmlns:a16="http://schemas.microsoft.com/office/drawing/2014/main" id="{254B094E-F3D3-0F46-BF4E-A226644B01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78" y="3766"/>
              <a:ext cx="152" cy="7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4" name="Line 280">
              <a:extLst>
                <a:ext uri="{FF2B5EF4-FFF2-40B4-BE49-F238E27FC236}">
                  <a16:creationId xmlns:a16="http://schemas.microsoft.com/office/drawing/2014/main" id="{9805319A-9CA5-7340-811A-8DBCB5A2BA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781"/>
              <a:ext cx="153" cy="6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5" name="Line 281">
              <a:extLst>
                <a:ext uri="{FF2B5EF4-FFF2-40B4-BE49-F238E27FC236}">
                  <a16:creationId xmlns:a16="http://schemas.microsoft.com/office/drawing/2014/main" id="{6042C4DF-7427-904B-A064-26708AF480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567"/>
              <a:ext cx="78" cy="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6" name="Line 282">
              <a:extLst>
                <a:ext uri="{FF2B5EF4-FFF2-40B4-BE49-F238E27FC236}">
                  <a16:creationId xmlns:a16="http://schemas.microsoft.com/office/drawing/2014/main" id="{21FF36A4-E56F-C94A-8E67-9A6E4DA844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428"/>
              <a:ext cx="49" cy="2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7" name="Line 283">
              <a:extLst>
                <a:ext uri="{FF2B5EF4-FFF2-40B4-BE49-F238E27FC236}">
                  <a16:creationId xmlns:a16="http://schemas.microsoft.com/office/drawing/2014/main" id="{C6A0831D-FA2C-E744-8FE0-FDFDDB5FDD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47" y="3558"/>
              <a:ext cx="9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8" name="Line 284">
              <a:extLst>
                <a:ext uri="{FF2B5EF4-FFF2-40B4-BE49-F238E27FC236}">
                  <a16:creationId xmlns:a16="http://schemas.microsoft.com/office/drawing/2014/main" id="{65548550-729A-4849-9DC4-127F8FE86B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89" y="3422"/>
              <a:ext cx="5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61" name="Picture 777" descr="access_point_stylized_small">
            <a:extLst>
              <a:ext uri="{FF2B5EF4-FFF2-40B4-BE49-F238E27FC236}">
                <a16:creationId xmlns:a16="http://schemas.microsoft.com/office/drawing/2014/main" id="{FA9A412B-D725-D449-8707-A3626DCB48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3882" y="3861899"/>
            <a:ext cx="370169" cy="306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9" name="Picture 780" descr="access_point_stylized_small">
            <a:extLst>
              <a:ext uri="{FF2B5EF4-FFF2-40B4-BE49-F238E27FC236}">
                <a16:creationId xmlns:a16="http://schemas.microsoft.com/office/drawing/2014/main" id="{AC22920E-0555-BA45-9B6A-B76172153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0610" y="5524232"/>
            <a:ext cx="380935" cy="317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71" name="Group 470">
            <a:extLst>
              <a:ext uri="{FF2B5EF4-FFF2-40B4-BE49-F238E27FC236}">
                <a16:creationId xmlns:a16="http://schemas.microsoft.com/office/drawing/2014/main" id="{DE035BC7-2762-3044-BE80-C91EC827E65C}"/>
              </a:ext>
            </a:extLst>
          </p:cNvPr>
          <p:cNvGrpSpPr/>
          <p:nvPr/>
        </p:nvGrpSpPr>
        <p:grpSpPr>
          <a:xfrm>
            <a:off x="9783558" y="4989983"/>
            <a:ext cx="393760" cy="218578"/>
            <a:chOff x="7493876" y="2774731"/>
            <a:chExt cx="1481958" cy="894622"/>
          </a:xfrm>
        </p:grpSpPr>
        <p:sp>
          <p:nvSpPr>
            <p:cNvPr id="472" name="Freeform 471">
              <a:extLst>
                <a:ext uri="{FF2B5EF4-FFF2-40B4-BE49-F238E27FC236}">
                  <a16:creationId xmlns:a16="http://schemas.microsoft.com/office/drawing/2014/main" id="{BEE06200-7AF9-4A43-9447-2349DCBFF947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73" name="Oval 472">
              <a:extLst>
                <a:ext uri="{FF2B5EF4-FFF2-40B4-BE49-F238E27FC236}">
                  <a16:creationId xmlns:a16="http://schemas.microsoft.com/office/drawing/2014/main" id="{3340A80C-5091-6D49-89E5-375F02E94864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74" name="Group 473">
              <a:extLst>
                <a:ext uri="{FF2B5EF4-FFF2-40B4-BE49-F238E27FC236}">
                  <a16:creationId xmlns:a16="http://schemas.microsoft.com/office/drawing/2014/main" id="{B2821126-95C5-B044-AEBC-BA333FAF6B2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75" name="Freeform 474">
                <a:extLst>
                  <a:ext uri="{FF2B5EF4-FFF2-40B4-BE49-F238E27FC236}">
                    <a16:creationId xmlns:a16="http://schemas.microsoft.com/office/drawing/2014/main" id="{B76A81D4-5DC8-C241-B209-B819BC6D74F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6" name="Freeform 475">
                <a:extLst>
                  <a:ext uri="{FF2B5EF4-FFF2-40B4-BE49-F238E27FC236}">
                    <a16:creationId xmlns:a16="http://schemas.microsoft.com/office/drawing/2014/main" id="{6F6ED06A-086C-754C-BE82-59E2830CF0D9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7" name="Freeform 476">
                <a:extLst>
                  <a:ext uri="{FF2B5EF4-FFF2-40B4-BE49-F238E27FC236}">
                    <a16:creationId xmlns:a16="http://schemas.microsoft.com/office/drawing/2014/main" id="{A32340AB-4CC3-5442-987B-A47EF2040F1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8" name="Freeform 477">
                <a:extLst>
                  <a:ext uri="{FF2B5EF4-FFF2-40B4-BE49-F238E27FC236}">
                    <a16:creationId xmlns:a16="http://schemas.microsoft.com/office/drawing/2014/main" id="{AC0AB71B-FD2B-9C4A-AE22-B586FC33568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0" name="Group 519">
            <a:extLst>
              <a:ext uri="{FF2B5EF4-FFF2-40B4-BE49-F238E27FC236}">
                <a16:creationId xmlns:a16="http://schemas.microsoft.com/office/drawing/2014/main" id="{60B6F784-668B-5D4B-A622-66CCE6350B84}"/>
              </a:ext>
            </a:extLst>
          </p:cNvPr>
          <p:cNvGrpSpPr/>
          <p:nvPr/>
        </p:nvGrpSpPr>
        <p:grpSpPr>
          <a:xfrm>
            <a:off x="9849365" y="5339037"/>
            <a:ext cx="309740" cy="190838"/>
            <a:chOff x="3668110" y="2448910"/>
            <a:chExt cx="3794234" cy="2165130"/>
          </a:xfrm>
        </p:grpSpPr>
        <p:sp>
          <p:nvSpPr>
            <p:cNvPr id="521" name="Rectangle 520">
              <a:extLst>
                <a:ext uri="{FF2B5EF4-FFF2-40B4-BE49-F238E27FC236}">
                  <a16:creationId xmlns:a16="http://schemas.microsoft.com/office/drawing/2014/main" id="{275B9F34-60F1-4A43-AAD4-D58802DAAC8F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2" name="Freeform 521">
              <a:extLst>
                <a:ext uri="{FF2B5EF4-FFF2-40B4-BE49-F238E27FC236}">
                  <a16:creationId xmlns:a16="http://schemas.microsoft.com/office/drawing/2014/main" id="{778A1510-2C69-F848-B6B3-6C73FF16369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3" name="Group 522">
              <a:extLst>
                <a:ext uri="{FF2B5EF4-FFF2-40B4-BE49-F238E27FC236}">
                  <a16:creationId xmlns:a16="http://schemas.microsoft.com/office/drawing/2014/main" id="{85BFF772-B3A6-F548-BDE0-8AEB95F33FBE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24" name="Freeform 523">
                <a:extLst>
                  <a:ext uri="{FF2B5EF4-FFF2-40B4-BE49-F238E27FC236}">
                    <a16:creationId xmlns:a16="http://schemas.microsoft.com/office/drawing/2014/main" id="{B37A32DB-8119-5447-A58C-87AD1FDF0EB7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5" name="Freeform 524">
                <a:extLst>
                  <a:ext uri="{FF2B5EF4-FFF2-40B4-BE49-F238E27FC236}">
                    <a16:creationId xmlns:a16="http://schemas.microsoft.com/office/drawing/2014/main" id="{58EF4D92-6D83-864D-92A9-A12640536887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6" name="Freeform 525">
                <a:extLst>
                  <a:ext uri="{FF2B5EF4-FFF2-40B4-BE49-F238E27FC236}">
                    <a16:creationId xmlns:a16="http://schemas.microsoft.com/office/drawing/2014/main" id="{79E03014-7882-0546-B7FE-50715AB53593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7" name="Freeform 526">
                <a:extLst>
                  <a:ext uri="{FF2B5EF4-FFF2-40B4-BE49-F238E27FC236}">
                    <a16:creationId xmlns:a16="http://schemas.microsoft.com/office/drawing/2014/main" id="{530508B2-B7B9-B347-8151-5F7967C6BEDA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79" name="Group 478">
            <a:extLst>
              <a:ext uri="{FF2B5EF4-FFF2-40B4-BE49-F238E27FC236}">
                <a16:creationId xmlns:a16="http://schemas.microsoft.com/office/drawing/2014/main" id="{11A03BFE-097D-3B42-AA2B-11FFEA70FF5B}"/>
              </a:ext>
            </a:extLst>
          </p:cNvPr>
          <p:cNvGrpSpPr/>
          <p:nvPr/>
        </p:nvGrpSpPr>
        <p:grpSpPr>
          <a:xfrm>
            <a:off x="8676619" y="4967420"/>
            <a:ext cx="393760" cy="218578"/>
            <a:chOff x="7493876" y="2774731"/>
            <a:chExt cx="1481958" cy="894622"/>
          </a:xfrm>
        </p:grpSpPr>
        <p:sp>
          <p:nvSpPr>
            <p:cNvPr id="480" name="Freeform 479">
              <a:extLst>
                <a:ext uri="{FF2B5EF4-FFF2-40B4-BE49-F238E27FC236}">
                  <a16:creationId xmlns:a16="http://schemas.microsoft.com/office/drawing/2014/main" id="{89B10910-D4AF-3246-860A-25F1D908938B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81" name="Oval 480">
              <a:extLst>
                <a:ext uri="{FF2B5EF4-FFF2-40B4-BE49-F238E27FC236}">
                  <a16:creationId xmlns:a16="http://schemas.microsoft.com/office/drawing/2014/main" id="{F9BAB47F-DDD3-BE44-9A9E-FC2F6705193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82" name="Group 481">
              <a:extLst>
                <a:ext uri="{FF2B5EF4-FFF2-40B4-BE49-F238E27FC236}">
                  <a16:creationId xmlns:a16="http://schemas.microsoft.com/office/drawing/2014/main" id="{753018A5-48AB-6D40-BB99-E6281192F8D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83" name="Freeform 482">
                <a:extLst>
                  <a:ext uri="{FF2B5EF4-FFF2-40B4-BE49-F238E27FC236}">
                    <a16:creationId xmlns:a16="http://schemas.microsoft.com/office/drawing/2014/main" id="{BD7DB5A0-40AC-504F-93F8-89A5617E2AE4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4" name="Freeform 483">
                <a:extLst>
                  <a:ext uri="{FF2B5EF4-FFF2-40B4-BE49-F238E27FC236}">
                    <a16:creationId xmlns:a16="http://schemas.microsoft.com/office/drawing/2014/main" id="{DBEBB83D-40BF-8849-BAAA-59AB22EA0857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5" name="Freeform 484">
                <a:extLst>
                  <a:ext uri="{FF2B5EF4-FFF2-40B4-BE49-F238E27FC236}">
                    <a16:creationId xmlns:a16="http://schemas.microsoft.com/office/drawing/2014/main" id="{18930CC0-2525-0C49-9555-463122A4FBB4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6" name="Freeform 485">
                <a:extLst>
                  <a:ext uri="{FF2B5EF4-FFF2-40B4-BE49-F238E27FC236}">
                    <a16:creationId xmlns:a16="http://schemas.microsoft.com/office/drawing/2014/main" id="{0C651989-7B8A-F043-A1B6-F47D8764FCE0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9" name="Group 528">
            <a:extLst>
              <a:ext uri="{FF2B5EF4-FFF2-40B4-BE49-F238E27FC236}">
                <a16:creationId xmlns:a16="http://schemas.microsoft.com/office/drawing/2014/main" id="{DE45D3AB-47E3-364E-81D6-324D69CE101C}"/>
              </a:ext>
            </a:extLst>
          </p:cNvPr>
          <p:cNvGrpSpPr/>
          <p:nvPr/>
        </p:nvGrpSpPr>
        <p:grpSpPr>
          <a:xfrm>
            <a:off x="8311520" y="5194433"/>
            <a:ext cx="309740" cy="190838"/>
            <a:chOff x="3668110" y="2448910"/>
            <a:chExt cx="3794234" cy="2165130"/>
          </a:xfrm>
        </p:grpSpPr>
        <p:sp>
          <p:nvSpPr>
            <p:cNvPr id="530" name="Rectangle 529">
              <a:extLst>
                <a:ext uri="{FF2B5EF4-FFF2-40B4-BE49-F238E27FC236}">
                  <a16:creationId xmlns:a16="http://schemas.microsoft.com/office/drawing/2014/main" id="{72425686-3D93-0646-A923-6ADF75485CDC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1" name="Freeform 530">
              <a:extLst>
                <a:ext uri="{FF2B5EF4-FFF2-40B4-BE49-F238E27FC236}">
                  <a16:creationId xmlns:a16="http://schemas.microsoft.com/office/drawing/2014/main" id="{6ADFF160-CF04-7049-A6D4-1C789FDD39AE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32" name="Group 531">
              <a:extLst>
                <a:ext uri="{FF2B5EF4-FFF2-40B4-BE49-F238E27FC236}">
                  <a16:creationId xmlns:a16="http://schemas.microsoft.com/office/drawing/2014/main" id="{AFDD9D33-8D17-F840-A9A5-3807DD3BA314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33" name="Freeform 532">
                <a:extLst>
                  <a:ext uri="{FF2B5EF4-FFF2-40B4-BE49-F238E27FC236}">
                    <a16:creationId xmlns:a16="http://schemas.microsoft.com/office/drawing/2014/main" id="{3AF3452D-972F-6944-8123-ECA4288786DF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4" name="Freeform 533">
                <a:extLst>
                  <a:ext uri="{FF2B5EF4-FFF2-40B4-BE49-F238E27FC236}">
                    <a16:creationId xmlns:a16="http://schemas.microsoft.com/office/drawing/2014/main" id="{BA43E42C-CD9B-1744-BEEC-9E664114AC8E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5" name="Freeform 534">
                <a:extLst>
                  <a:ext uri="{FF2B5EF4-FFF2-40B4-BE49-F238E27FC236}">
                    <a16:creationId xmlns:a16="http://schemas.microsoft.com/office/drawing/2014/main" id="{42EF7BB0-4257-F646-805E-AFBA92B62F9D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6" name="Freeform 535">
                <a:extLst>
                  <a:ext uri="{FF2B5EF4-FFF2-40B4-BE49-F238E27FC236}">
                    <a16:creationId xmlns:a16="http://schemas.microsoft.com/office/drawing/2014/main" id="{95AEC175-56C0-C14B-9DC5-693400B124AB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07" name="Group 406">
            <a:extLst>
              <a:ext uri="{FF2B5EF4-FFF2-40B4-BE49-F238E27FC236}">
                <a16:creationId xmlns:a16="http://schemas.microsoft.com/office/drawing/2014/main" id="{CBD7A282-C22D-714A-88F1-C7D4EDD107F8}"/>
              </a:ext>
            </a:extLst>
          </p:cNvPr>
          <p:cNvGrpSpPr/>
          <p:nvPr/>
        </p:nvGrpSpPr>
        <p:grpSpPr>
          <a:xfrm>
            <a:off x="8439827" y="2812309"/>
            <a:ext cx="353678" cy="168275"/>
            <a:chOff x="7493876" y="2774731"/>
            <a:chExt cx="1481958" cy="894622"/>
          </a:xfrm>
        </p:grpSpPr>
        <p:sp>
          <p:nvSpPr>
            <p:cNvPr id="408" name="Freeform 407">
              <a:extLst>
                <a:ext uri="{FF2B5EF4-FFF2-40B4-BE49-F238E27FC236}">
                  <a16:creationId xmlns:a16="http://schemas.microsoft.com/office/drawing/2014/main" id="{3C206862-9269-EE48-877D-EE261101A443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09" name="Oval 408">
              <a:extLst>
                <a:ext uri="{FF2B5EF4-FFF2-40B4-BE49-F238E27FC236}">
                  <a16:creationId xmlns:a16="http://schemas.microsoft.com/office/drawing/2014/main" id="{9B69A2C6-F31C-E749-B77A-1818B15E1B3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10" name="Group 409">
              <a:extLst>
                <a:ext uri="{FF2B5EF4-FFF2-40B4-BE49-F238E27FC236}">
                  <a16:creationId xmlns:a16="http://schemas.microsoft.com/office/drawing/2014/main" id="{08BE9AB8-F5DA-4D4A-9621-9AB05D691F0C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1" name="Freeform 410">
                <a:extLst>
                  <a:ext uri="{FF2B5EF4-FFF2-40B4-BE49-F238E27FC236}">
                    <a16:creationId xmlns:a16="http://schemas.microsoft.com/office/drawing/2014/main" id="{56E730F0-5BB3-6446-9D5B-82D51B9EDAFB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2" name="Freeform 411">
                <a:extLst>
                  <a:ext uri="{FF2B5EF4-FFF2-40B4-BE49-F238E27FC236}">
                    <a16:creationId xmlns:a16="http://schemas.microsoft.com/office/drawing/2014/main" id="{5BA37E27-2FC6-BA43-8A97-14171CB51FDD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3" name="Freeform 412">
                <a:extLst>
                  <a:ext uri="{FF2B5EF4-FFF2-40B4-BE49-F238E27FC236}">
                    <a16:creationId xmlns:a16="http://schemas.microsoft.com/office/drawing/2014/main" id="{CCB37CB3-304F-6144-85D0-8B420BDD088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4" name="Freeform 413">
                <a:extLst>
                  <a:ext uri="{FF2B5EF4-FFF2-40B4-BE49-F238E27FC236}">
                    <a16:creationId xmlns:a16="http://schemas.microsoft.com/office/drawing/2014/main" id="{BD0CA8E5-A033-834A-A402-E2EFB2FBBFC4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15" name="Group 414">
            <a:extLst>
              <a:ext uri="{FF2B5EF4-FFF2-40B4-BE49-F238E27FC236}">
                <a16:creationId xmlns:a16="http://schemas.microsoft.com/office/drawing/2014/main" id="{F0DE4078-0801-A244-9A82-F7502B8B24A0}"/>
              </a:ext>
            </a:extLst>
          </p:cNvPr>
          <p:cNvGrpSpPr/>
          <p:nvPr/>
        </p:nvGrpSpPr>
        <p:grpSpPr>
          <a:xfrm>
            <a:off x="8050070" y="3965994"/>
            <a:ext cx="354986" cy="175668"/>
            <a:chOff x="7493876" y="2774731"/>
            <a:chExt cx="1481958" cy="894622"/>
          </a:xfrm>
        </p:grpSpPr>
        <p:sp>
          <p:nvSpPr>
            <p:cNvPr id="416" name="Freeform 415">
              <a:extLst>
                <a:ext uri="{FF2B5EF4-FFF2-40B4-BE49-F238E27FC236}">
                  <a16:creationId xmlns:a16="http://schemas.microsoft.com/office/drawing/2014/main" id="{EA784F43-D793-4342-92F3-EBC3632212A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17" name="Oval 416">
              <a:extLst>
                <a:ext uri="{FF2B5EF4-FFF2-40B4-BE49-F238E27FC236}">
                  <a16:creationId xmlns:a16="http://schemas.microsoft.com/office/drawing/2014/main" id="{75841943-4184-5D4E-AAD4-8FEAC9D7330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18" name="Group 417">
              <a:extLst>
                <a:ext uri="{FF2B5EF4-FFF2-40B4-BE49-F238E27FC236}">
                  <a16:creationId xmlns:a16="http://schemas.microsoft.com/office/drawing/2014/main" id="{23FBC748-DCBA-AA41-A6F7-895374D50CD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9" name="Freeform 418">
                <a:extLst>
                  <a:ext uri="{FF2B5EF4-FFF2-40B4-BE49-F238E27FC236}">
                    <a16:creationId xmlns:a16="http://schemas.microsoft.com/office/drawing/2014/main" id="{96DA1F2B-2063-8C40-BF46-086C20D317A7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0" name="Freeform 419">
                <a:extLst>
                  <a:ext uri="{FF2B5EF4-FFF2-40B4-BE49-F238E27FC236}">
                    <a16:creationId xmlns:a16="http://schemas.microsoft.com/office/drawing/2014/main" id="{8A1EF987-02EE-DA4D-8224-02537D5034D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1" name="Freeform 420">
                <a:extLst>
                  <a:ext uri="{FF2B5EF4-FFF2-40B4-BE49-F238E27FC236}">
                    <a16:creationId xmlns:a16="http://schemas.microsoft.com/office/drawing/2014/main" id="{1FC5854A-AF8F-6841-92AD-B18DDAF1E99E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A510FA68-BEB6-B54A-A1D4-984168F85718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55" name="Group 454">
            <a:extLst>
              <a:ext uri="{FF2B5EF4-FFF2-40B4-BE49-F238E27FC236}">
                <a16:creationId xmlns:a16="http://schemas.microsoft.com/office/drawing/2014/main" id="{52B7B73B-1125-084D-8669-C68CC371DDC6}"/>
              </a:ext>
            </a:extLst>
          </p:cNvPr>
          <p:cNvGrpSpPr/>
          <p:nvPr/>
        </p:nvGrpSpPr>
        <p:grpSpPr>
          <a:xfrm>
            <a:off x="10884085" y="3601365"/>
            <a:ext cx="170989" cy="97052"/>
            <a:chOff x="7493876" y="2774731"/>
            <a:chExt cx="1481958" cy="894622"/>
          </a:xfrm>
        </p:grpSpPr>
        <p:sp>
          <p:nvSpPr>
            <p:cNvPr id="456" name="Freeform 455">
              <a:extLst>
                <a:ext uri="{FF2B5EF4-FFF2-40B4-BE49-F238E27FC236}">
                  <a16:creationId xmlns:a16="http://schemas.microsoft.com/office/drawing/2014/main" id="{3196A4F9-B139-4D4B-B210-0318216604FE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57" name="Oval 456">
              <a:extLst>
                <a:ext uri="{FF2B5EF4-FFF2-40B4-BE49-F238E27FC236}">
                  <a16:creationId xmlns:a16="http://schemas.microsoft.com/office/drawing/2014/main" id="{1D1C7F3A-BE45-014B-AF9C-58CA77DA029D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58" name="Group 457">
              <a:extLst>
                <a:ext uri="{FF2B5EF4-FFF2-40B4-BE49-F238E27FC236}">
                  <a16:creationId xmlns:a16="http://schemas.microsoft.com/office/drawing/2014/main" id="{83DFFE47-64E8-F54C-8ABC-E896DA957F0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9" name="Freeform 458">
                <a:extLst>
                  <a:ext uri="{FF2B5EF4-FFF2-40B4-BE49-F238E27FC236}">
                    <a16:creationId xmlns:a16="http://schemas.microsoft.com/office/drawing/2014/main" id="{2A9F0EE2-8F99-EB4D-9331-7AE3BDCBE9C6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0" name="Freeform 459">
                <a:extLst>
                  <a:ext uri="{FF2B5EF4-FFF2-40B4-BE49-F238E27FC236}">
                    <a16:creationId xmlns:a16="http://schemas.microsoft.com/office/drawing/2014/main" id="{2E314A90-8DB8-2A49-8BB6-D51C2DAE9CF7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7D8C0277-204E-2B4D-B954-94739B9DE72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2" name="Freeform 461">
                <a:extLst>
                  <a:ext uri="{FF2B5EF4-FFF2-40B4-BE49-F238E27FC236}">
                    <a16:creationId xmlns:a16="http://schemas.microsoft.com/office/drawing/2014/main" id="{69955D3C-6D1B-EA40-8228-73DF01564152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15" name="Group 614">
            <a:extLst>
              <a:ext uri="{FF2B5EF4-FFF2-40B4-BE49-F238E27FC236}">
                <a16:creationId xmlns:a16="http://schemas.microsoft.com/office/drawing/2014/main" id="{E166183D-5423-4E4A-AD63-A361EDE184C0}"/>
              </a:ext>
            </a:extLst>
          </p:cNvPr>
          <p:cNvGrpSpPr/>
          <p:nvPr/>
        </p:nvGrpSpPr>
        <p:grpSpPr>
          <a:xfrm>
            <a:off x="10410609" y="3496138"/>
            <a:ext cx="353678" cy="198344"/>
            <a:chOff x="7493876" y="2774731"/>
            <a:chExt cx="1481958" cy="894622"/>
          </a:xfrm>
        </p:grpSpPr>
        <p:sp>
          <p:nvSpPr>
            <p:cNvPr id="616" name="Freeform 615">
              <a:extLst>
                <a:ext uri="{FF2B5EF4-FFF2-40B4-BE49-F238E27FC236}">
                  <a16:creationId xmlns:a16="http://schemas.microsoft.com/office/drawing/2014/main" id="{8470D159-2329-7F46-9191-000B96A32C7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17" name="Oval 616">
              <a:extLst>
                <a:ext uri="{FF2B5EF4-FFF2-40B4-BE49-F238E27FC236}">
                  <a16:creationId xmlns:a16="http://schemas.microsoft.com/office/drawing/2014/main" id="{825BDAE5-F4DB-9148-9BC8-0F6F2D1E653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18" name="Group 617">
              <a:extLst>
                <a:ext uri="{FF2B5EF4-FFF2-40B4-BE49-F238E27FC236}">
                  <a16:creationId xmlns:a16="http://schemas.microsoft.com/office/drawing/2014/main" id="{237F0420-A845-064A-97A2-458F63D673CA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19" name="Freeform 618">
                <a:extLst>
                  <a:ext uri="{FF2B5EF4-FFF2-40B4-BE49-F238E27FC236}">
                    <a16:creationId xmlns:a16="http://schemas.microsoft.com/office/drawing/2014/main" id="{D11109B9-8A56-A945-BA04-5A564B10300A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0" name="Freeform 619">
                <a:extLst>
                  <a:ext uri="{FF2B5EF4-FFF2-40B4-BE49-F238E27FC236}">
                    <a16:creationId xmlns:a16="http://schemas.microsoft.com/office/drawing/2014/main" id="{170AB2AC-06DB-034E-A5C4-0C8F62E3BE40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1" name="Freeform 620">
                <a:extLst>
                  <a:ext uri="{FF2B5EF4-FFF2-40B4-BE49-F238E27FC236}">
                    <a16:creationId xmlns:a16="http://schemas.microsoft.com/office/drawing/2014/main" id="{E41AEAC2-F85C-4A4E-B0B9-D5C02217D60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2" name="Freeform 621">
                <a:extLst>
                  <a:ext uri="{FF2B5EF4-FFF2-40B4-BE49-F238E27FC236}">
                    <a16:creationId xmlns:a16="http://schemas.microsoft.com/office/drawing/2014/main" id="{7955A7EE-741F-9740-8344-A2BC817675A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77" name="Group 576">
            <a:extLst>
              <a:ext uri="{FF2B5EF4-FFF2-40B4-BE49-F238E27FC236}">
                <a16:creationId xmlns:a16="http://schemas.microsoft.com/office/drawing/2014/main" id="{C471E59B-7A0B-AE4F-95D6-F76514D2D55A}"/>
              </a:ext>
            </a:extLst>
          </p:cNvPr>
          <p:cNvGrpSpPr/>
          <p:nvPr/>
        </p:nvGrpSpPr>
        <p:grpSpPr>
          <a:xfrm>
            <a:off x="9948724" y="2202292"/>
            <a:ext cx="353678" cy="198344"/>
            <a:chOff x="7493876" y="2774731"/>
            <a:chExt cx="1481958" cy="894622"/>
          </a:xfrm>
        </p:grpSpPr>
        <p:sp>
          <p:nvSpPr>
            <p:cNvPr id="578" name="Freeform 577">
              <a:extLst>
                <a:ext uri="{FF2B5EF4-FFF2-40B4-BE49-F238E27FC236}">
                  <a16:creationId xmlns:a16="http://schemas.microsoft.com/office/drawing/2014/main" id="{8CD016E7-5480-8E4E-94F7-201A1C6046D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79" name="Oval 578">
              <a:extLst>
                <a:ext uri="{FF2B5EF4-FFF2-40B4-BE49-F238E27FC236}">
                  <a16:creationId xmlns:a16="http://schemas.microsoft.com/office/drawing/2014/main" id="{593A573C-B6D6-684E-BA73-8F7F7FA8D57C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80" name="Group 579">
              <a:extLst>
                <a:ext uri="{FF2B5EF4-FFF2-40B4-BE49-F238E27FC236}">
                  <a16:creationId xmlns:a16="http://schemas.microsoft.com/office/drawing/2014/main" id="{2C09AC60-D16C-A948-B25E-01CF60EAAD7B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1" name="Freeform 580">
                <a:extLst>
                  <a:ext uri="{FF2B5EF4-FFF2-40B4-BE49-F238E27FC236}">
                    <a16:creationId xmlns:a16="http://schemas.microsoft.com/office/drawing/2014/main" id="{D9A85682-B6A6-2344-B24D-66A792630B39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2" name="Freeform 581">
                <a:extLst>
                  <a:ext uri="{FF2B5EF4-FFF2-40B4-BE49-F238E27FC236}">
                    <a16:creationId xmlns:a16="http://schemas.microsoft.com/office/drawing/2014/main" id="{52EBCF47-0621-B64C-B884-20683D14D92A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3" name="Freeform 582">
                <a:extLst>
                  <a:ext uri="{FF2B5EF4-FFF2-40B4-BE49-F238E27FC236}">
                    <a16:creationId xmlns:a16="http://schemas.microsoft.com/office/drawing/2014/main" id="{83AAD1CC-D818-A245-9CF9-C4877A62A5D6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4" name="Freeform 583">
                <a:extLst>
                  <a:ext uri="{FF2B5EF4-FFF2-40B4-BE49-F238E27FC236}">
                    <a16:creationId xmlns:a16="http://schemas.microsoft.com/office/drawing/2014/main" id="{51F55DD1-3A8F-0242-A470-690BE99AC688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93" name="Group 592">
            <a:extLst>
              <a:ext uri="{FF2B5EF4-FFF2-40B4-BE49-F238E27FC236}">
                <a16:creationId xmlns:a16="http://schemas.microsoft.com/office/drawing/2014/main" id="{7BF36121-B4F6-2447-9F5B-F29B627F3B2A}"/>
              </a:ext>
            </a:extLst>
          </p:cNvPr>
          <p:cNvGrpSpPr/>
          <p:nvPr/>
        </p:nvGrpSpPr>
        <p:grpSpPr>
          <a:xfrm>
            <a:off x="10527214" y="2613367"/>
            <a:ext cx="353678" cy="198344"/>
            <a:chOff x="7493876" y="2774731"/>
            <a:chExt cx="1481958" cy="894622"/>
          </a:xfrm>
        </p:grpSpPr>
        <p:sp>
          <p:nvSpPr>
            <p:cNvPr id="594" name="Freeform 593">
              <a:extLst>
                <a:ext uri="{FF2B5EF4-FFF2-40B4-BE49-F238E27FC236}">
                  <a16:creationId xmlns:a16="http://schemas.microsoft.com/office/drawing/2014/main" id="{D13949CD-BE6A-5744-98EE-61BE5EE60D4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95" name="Oval 594">
              <a:extLst>
                <a:ext uri="{FF2B5EF4-FFF2-40B4-BE49-F238E27FC236}">
                  <a16:creationId xmlns:a16="http://schemas.microsoft.com/office/drawing/2014/main" id="{F3651F16-DD17-4D47-9A8D-8EFA601CA85B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96" name="Group 595">
              <a:extLst>
                <a:ext uri="{FF2B5EF4-FFF2-40B4-BE49-F238E27FC236}">
                  <a16:creationId xmlns:a16="http://schemas.microsoft.com/office/drawing/2014/main" id="{10CA9012-91B2-A449-8A2E-65BA6061B48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97" name="Freeform 596">
                <a:extLst>
                  <a:ext uri="{FF2B5EF4-FFF2-40B4-BE49-F238E27FC236}">
                    <a16:creationId xmlns:a16="http://schemas.microsoft.com/office/drawing/2014/main" id="{964BBEA0-D220-6747-850B-459388ABF255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8" name="Freeform 597">
                <a:extLst>
                  <a:ext uri="{FF2B5EF4-FFF2-40B4-BE49-F238E27FC236}">
                    <a16:creationId xmlns:a16="http://schemas.microsoft.com/office/drawing/2014/main" id="{ADEC5ED7-ED4C-584D-AB78-AA02A93E9466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9" name="Freeform 598">
                <a:extLst>
                  <a:ext uri="{FF2B5EF4-FFF2-40B4-BE49-F238E27FC236}">
                    <a16:creationId xmlns:a16="http://schemas.microsoft.com/office/drawing/2014/main" id="{F45598BF-44BC-354D-9020-97A874C585BE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0" name="Freeform 599">
                <a:extLst>
                  <a:ext uri="{FF2B5EF4-FFF2-40B4-BE49-F238E27FC236}">
                    <a16:creationId xmlns:a16="http://schemas.microsoft.com/office/drawing/2014/main" id="{3A2BDF5D-2CA0-2145-8059-D8F121D4D324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01" name="Group 600">
            <a:extLst>
              <a:ext uri="{FF2B5EF4-FFF2-40B4-BE49-F238E27FC236}">
                <a16:creationId xmlns:a16="http://schemas.microsoft.com/office/drawing/2014/main" id="{187A607B-CA61-BE46-8032-8E34596E7689}"/>
              </a:ext>
            </a:extLst>
          </p:cNvPr>
          <p:cNvGrpSpPr/>
          <p:nvPr/>
        </p:nvGrpSpPr>
        <p:grpSpPr>
          <a:xfrm>
            <a:off x="10643825" y="2107963"/>
            <a:ext cx="353678" cy="198344"/>
            <a:chOff x="7493876" y="2774731"/>
            <a:chExt cx="1481958" cy="894622"/>
          </a:xfrm>
        </p:grpSpPr>
        <p:sp>
          <p:nvSpPr>
            <p:cNvPr id="602" name="Freeform 601">
              <a:extLst>
                <a:ext uri="{FF2B5EF4-FFF2-40B4-BE49-F238E27FC236}">
                  <a16:creationId xmlns:a16="http://schemas.microsoft.com/office/drawing/2014/main" id="{EB8C3753-6F83-F64B-9439-656B124AA3BD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03" name="Oval 602">
              <a:extLst>
                <a:ext uri="{FF2B5EF4-FFF2-40B4-BE49-F238E27FC236}">
                  <a16:creationId xmlns:a16="http://schemas.microsoft.com/office/drawing/2014/main" id="{F476EE06-2893-8D4D-AF54-92697A0FE8A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04" name="Group 603">
              <a:extLst>
                <a:ext uri="{FF2B5EF4-FFF2-40B4-BE49-F238E27FC236}">
                  <a16:creationId xmlns:a16="http://schemas.microsoft.com/office/drawing/2014/main" id="{5DED3EC9-29B0-8D48-BC37-13731DFE683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05" name="Freeform 604">
                <a:extLst>
                  <a:ext uri="{FF2B5EF4-FFF2-40B4-BE49-F238E27FC236}">
                    <a16:creationId xmlns:a16="http://schemas.microsoft.com/office/drawing/2014/main" id="{D08D678C-613A-3543-B832-EE51616C6931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6" name="Freeform 605">
                <a:extLst>
                  <a:ext uri="{FF2B5EF4-FFF2-40B4-BE49-F238E27FC236}">
                    <a16:creationId xmlns:a16="http://schemas.microsoft.com/office/drawing/2014/main" id="{9EB7819C-4684-3347-AA14-421D743ECB94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7" name="Freeform 606">
                <a:extLst>
                  <a:ext uri="{FF2B5EF4-FFF2-40B4-BE49-F238E27FC236}">
                    <a16:creationId xmlns:a16="http://schemas.microsoft.com/office/drawing/2014/main" id="{F23E654E-4CEA-E346-A508-15310ABC704C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8" name="Freeform 607">
                <a:extLst>
                  <a:ext uri="{FF2B5EF4-FFF2-40B4-BE49-F238E27FC236}">
                    <a16:creationId xmlns:a16="http://schemas.microsoft.com/office/drawing/2014/main" id="{EF443A10-9F41-BB4D-8E65-E94AEE09BDA7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54" name="Group 553">
            <a:extLst>
              <a:ext uri="{FF2B5EF4-FFF2-40B4-BE49-F238E27FC236}">
                <a16:creationId xmlns:a16="http://schemas.microsoft.com/office/drawing/2014/main" id="{7CCD8656-0FD3-B844-BC6C-33CE0577598D}"/>
              </a:ext>
            </a:extLst>
          </p:cNvPr>
          <p:cNvGrpSpPr/>
          <p:nvPr/>
        </p:nvGrpSpPr>
        <p:grpSpPr>
          <a:xfrm>
            <a:off x="9098788" y="3956624"/>
            <a:ext cx="367224" cy="240304"/>
            <a:chOff x="7493876" y="2774731"/>
            <a:chExt cx="1481958" cy="894622"/>
          </a:xfrm>
        </p:grpSpPr>
        <p:sp>
          <p:nvSpPr>
            <p:cNvPr id="555" name="Freeform 554">
              <a:extLst>
                <a:ext uri="{FF2B5EF4-FFF2-40B4-BE49-F238E27FC236}">
                  <a16:creationId xmlns:a16="http://schemas.microsoft.com/office/drawing/2014/main" id="{7CF4B187-63BE-654E-852A-09C69503C97A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56" name="Oval 555">
              <a:extLst>
                <a:ext uri="{FF2B5EF4-FFF2-40B4-BE49-F238E27FC236}">
                  <a16:creationId xmlns:a16="http://schemas.microsoft.com/office/drawing/2014/main" id="{3B5270E4-3067-1643-B96C-CE5CEE09747A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57" name="Group 556">
              <a:extLst>
                <a:ext uri="{FF2B5EF4-FFF2-40B4-BE49-F238E27FC236}">
                  <a16:creationId xmlns:a16="http://schemas.microsoft.com/office/drawing/2014/main" id="{3BECC0F9-CE1F-254B-B04F-1EAA89C59C97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58" name="Freeform 557">
                <a:extLst>
                  <a:ext uri="{FF2B5EF4-FFF2-40B4-BE49-F238E27FC236}">
                    <a16:creationId xmlns:a16="http://schemas.microsoft.com/office/drawing/2014/main" id="{7C55C6EE-4672-4F4F-A2F8-2821804F5944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9" name="Freeform 558">
                <a:extLst>
                  <a:ext uri="{FF2B5EF4-FFF2-40B4-BE49-F238E27FC236}">
                    <a16:creationId xmlns:a16="http://schemas.microsoft.com/office/drawing/2014/main" id="{C3B242E2-FAA3-F340-B7F0-35D87BB6BAA8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0" name="Freeform 559">
                <a:extLst>
                  <a:ext uri="{FF2B5EF4-FFF2-40B4-BE49-F238E27FC236}">
                    <a16:creationId xmlns:a16="http://schemas.microsoft.com/office/drawing/2014/main" id="{87ED7762-177B-454C-AA37-EB518D75B66F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1" name="Freeform 560">
                <a:extLst>
                  <a:ext uri="{FF2B5EF4-FFF2-40B4-BE49-F238E27FC236}">
                    <a16:creationId xmlns:a16="http://schemas.microsoft.com/office/drawing/2014/main" id="{AD88A8A1-4E2B-154E-845D-5419478A1D2E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85" name="Group 584">
            <a:extLst>
              <a:ext uri="{FF2B5EF4-FFF2-40B4-BE49-F238E27FC236}">
                <a16:creationId xmlns:a16="http://schemas.microsoft.com/office/drawing/2014/main" id="{1A0C1583-3B4A-E44D-BB19-B20517502EBD}"/>
              </a:ext>
            </a:extLst>
          </p:cNvPr>
          <p:cNvGrpSpPr/>
          <p:nvPr/>
        </p:nvGrpSpPr>
        <p:grpSpPr>
          <a:xfrm>
            <a:off x="9980126" y="2661565"/>
            <a:ext cx="353678" cy="198344"/>
            <a:chOff x="7493876" y="2774731"/>
            <a:chExt cx="1481958" cy="894622"/>
          </a:xfrm>
        </p:grpSpPr>
        <p:sp>
          <p:nvSpPr>
            <p:cNvPr id="586" name="Freeform 585">
              <a:extLst>
                <a:ext uri="{FF2B5EF4-FFF2-40B4-BE49-F238E27FC236}">
                  <a16:creationId xmlns:a16="http://schemas.microsoft.com/office/drawing/2014/main" id="{196997C3-A7DB-5041-AC08-10F980FB77EC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87" name="Oval 586">
              <a:extLst>
                <a:ext uri="{FF2B5EF4-FFF2-40B4-BE49-F238E27FC236}">
                  <a16:creationId xmlns:a16="http://schemas.microsoft.com/office/drawing/2014/main" id="{5F84A336-003F-D045-8717-1066774A69E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88" name="Group 587">
              <a:extLst>
                <a:ext uri="{FF2B5EF4-FFF2-40B4-BE49-F238E27FC236}">
                  <a16:creationId xmlns:a16="http://schemas.microsoft.com/office/drawing/2014/main" id="{FF876992-AF96-3545-9CEA-A02174E11510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9" name="Freeform 588">
                <a:extLst>
                  <a:ext uri="{FF2B5EF4-FFF2-40B4-BE49-F238E27FC236}">
                    <a16:creationId xmlns:a16="http://schemas.microsoft.com/office/drawing/2014/main" id="{668E6E88-4A46-6C47-A59A-CB9D07441C17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0" name="Freeform 589">
                <a:extLst>
                  <a:ext uri="{FF2B5EF4-FFF2-40B4-BE49-F238E27FC236}">
                    <a16:creationId xmlns:a16="http://schemas.microsoft.com/office/drawing/2014/main" id="{C179B4BA-1D8B-E542-8032-CCB2C08DB973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1" name="Freeform 590">
                <a:extLst>
                  <a:ext uri="{FF2B5EF4-FFF2-40B4-BE49-F238E27FC236}">
                    <a16:creationId xmlns:a16="http://schemas.microsoft.com/office/drawing/2014/main" id="{DCACB29E-ABE8-BA42-AD55-DAF519C17BE7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2" name="Freeform 591">
                <a:extLst>
                  <a:ext uri="{FF2B5EF4-FFF2-40B4-BE49-F238E27FC236}">
                    <a16:creationId xmlns:a16="http://schemas.microsoft.com/office/drawing/2014/main" id="{FD35A0ED-997C-6D46-9D96-FA8D4339826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38" name="Group 537">
            <a:extLst>
              <a:ext uri="{FF2B5EF4-FFF2-40B4-BE49-F238E27FC236}">
                <a16:creationId xmlns:a16="http://schemas.microsoft.com/office/drawing/2014/main" id="{158E5A4C-7065-8643-BDC2-3A235B56FEA4}"/>
              </a:ext>
            </a:extLst>
          </p:cNvPr>
          <p:cNvGrpSpPr/>
          <p:nvPr/>
        </p:nvGrpSpPr>
        <p:grpSpPr>
          <a:xfrm>
            <a:off x="9497138" y="3394032"/>
            <a:ext cx="367224" cy="240304"/>
            <a:chOff x="7493876" y="2774731"/>
            <a:chExt cx="1481958" cy="894622"/>
          </a:xfrm>
        </p:grpSpPr>
        <p:sp>
          <p:nvSpPr>
            <p:cNvPr id="539" name="Freeform 538">
              <a:extLst>
                <a:ext uri="{FF2B5EF4-FFF2-40B4-BE49-F238E27FC236}">
                  <a16:creationId xmlns:a16="http://schemas.microsoft.com/office/drawing/2014/main" id="{CA8EFAEE-3EA1-2A49-A68E-588F301B6928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40" name="Oval 539">
              <a:extLst>
                <a:ext uri="{FF2B5EF4-FFF2-40B4-BE49-F238E27FC236}">
                  <a16:creationId xmlns:a16="http://schemas.microsoft.com/office/drawing/2014/main" id="{7A05A3F9-D6B9-D14C-83C8-6C79F0B6B2CC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41" name="Group 540">
              <a:extLst>
                <a:ext uri="{FF2B5EF4-FFF2-40B4-BE49-F238E27FC236}">
                  <a16:creationId xmlns:a16="http://schemas.microsoft.com/office/drawing/2014/main" id="{8AAC1FAD-B7BA-744A-8599-5670C6B0E776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42" name="Freeform 541">
                <a:extLst>
                  <a:ext uri="{FF2B5EF4-FFF2-40B4-BE49-F238E27FC236}">
                    <a16:creationId xmlns:a16="http://schemas.microsoft.com/office/drawing/2014/main" id="{A016DA82-50DC-224C-84FF-C492EDE01BC1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3" name="Freeform 542">
                <a:extLst>
                  <a:ext uri="{FF2B5EF4-FFF2-40B4-BE49-F238E27FC236}">
                    <a16:creationId xmlns:a16="http://schemas.microsoft.com/office/drawing/2014/main" id="{3D2D51D6-0AC0-9D43-A55C-E94B7DCA77F2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4" name="Freeform 543">
                <a:extLst>
                  <a:ext uri="{FF2B5EF4-FFF2-40B4-BE49-F238E27FC236}">
                    <a16:creationId xmlns:a16="http://schemas.microsoft.com/office/drawing/2014/main" id="{76C27F31-4CE4-1242-9801-166D4F66B5E7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5" name="Freeform 544">
                <a:extLst>
                  <a:ext uri="{FF2B5EF4-FFF2-40B4-BE49-F238E27FC236}">
                    <a16:creationId xmlns:a16="http://schemas.microsoft.com/office/drawing/2014/main" id="{9BC7E87F-2555-8D4C-80CB-0E2F5F4BB0F9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46" name="Group 545">
            <a:extLst>
              <a:ext uri="{FF2B5EF4-FFF2-40B4-BE49-F238E27FC236}">
                <a16:creationId xmlns:a16="http://schemas.microsoft.com/office/drawing/2014/main" id="{4DAC2AB4-F1E4-D740-A4AF-07EE55303854}"/>
              </a:ext>
            </a:extLst>
          </p:cNvPr>
          <p:cNvGrpSpPr/>
          <p:nvPr/>
        </p:nvGrpSpPr>
        <p:grpSpPr>
          <a:xfrm>
            <a:off x="9601554" y="3999763"/>
            <a:ext cx="367224" cy="240304"/>
            <a:chOff x="7493876" y="2774731"/>
            <a:chExt cx="1481958" cy="894622"/>
          </a:xfrm>
        </p:grpSpPr>
        <p:sp>
          <p:nvSpPr>
            <p:cNvPr id="547" name="Freeform 546">
              <a:extLst>
                <a:ext uri="{FF2B5EF4-FFF2-40B4-BE49-F238E27FC236}">
                  <a16:creationId xmlns:a16="http://schemas.microsoft.com/office/drawing/2014/main" id="{23E59006-14B9-C64E-A05E-0BD7C00C4A6F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48" name="Oval 547">
              <a:extLst>
                <a:ext uri="{FF2B5EF4-FFF2-40B4-BE49-F238E27FC236}">
                  <a16:creationId xmlns:a16="http://schemas.microsoft.com/office/drawing/2014/main" id="{2AD17789-C54D-4948-95E6-741F42B1FB2E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49" name="Group 548">
              <a:extLst>
                <a:ext uri="{FF2B5EF4-FFF2-40B4-BE49-F238E27FC236}">
                  <a16:creationId xmlns:a16="http://schemas.microsoft.com/office/drawing/2014/main" id="{278D7FE0-D307-E941-967D-E4145732CEEA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50" name="Freeform 549">
                <a:extLst>
                  <a:ext uri="{FF2B5EF4-FFF2-40B4-BE49-F238E27FC236}">
                    <a16:creationId xmlns:a16="http://schemas.microsoft.com/office/drawing/2014/main" id="{1ADC6420-4AC2-F544-B940-D0A18615CA50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1" name="Freeform 550">
                <a:extLst>
                  <a:ext uri="{FF2B5EF4-FFF2-40B4-BE49-F238E27FC236}">
                    <a16:creationId xmlns:a16="http://schemas.microsoft.com/office/drawing/2014/main" id="{223E40C5-E2E3-3B42-A86A-26D2D130B73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2" name="Freeform 551">
                <a:extLst>
                  <a:ext uri="{FF2B5EF4-FFF2-40B4-BE49-F238E27FC236}">
                    <a16:creationId xmlns:a16="http://schemas.microsoft.com/office/drawing/2014/main" id="{C6AA2152-8609-214A-AE62-E7DFD1A9E72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3" name="Freeform 552">
                <a:extLst>
                  <a:ext uri="{FF2B5EF4-FFF2-40B4-BE49-F238E27FC236}">
                    <a16:creationId xmlns:a16="http://schemas.microsoft.com/office/drawing/2014/main" id="{7CB5E54A-6719-9747-80B7-8D19331BE78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23" name="Group 622">
            <a:extLst>
              <a:ext uri="{FF2B5EF4-FFF2-40B4-BE49-F238E27FC236}">
                <a16:creationId xmlns:a16="http://schemas.microsoft.com/office/drawing/2014/main" id="{EA34A94C-D92D-084C-BFEA-F4C8DF0AD275}"/>
              </a:ext>
            </a:extLst>
          </p:cNvPr>
          <p:cNvGrpSpPr/>
          <p:nvPr/>
        </p:nvGrpSpPr>
        <p:grpSpPr>
          <a:xfrm>
            <a:off x="10375259" y="3992325"/>
            <a:ext cx="353678" cy="198344"/>
            <a:chOff x="7493876" y="2774731"/>
            <a:chExt cx="1481958" cy="894622"/>
          </a:xfrm>
        </p:grpSpPr>
        <p:sp>
          <p:nvSpPr>
            <p:cNvPr id="624" name="Freeform 623">
              <a:extLst>
                <a:ext uri="{FF2B5EF4-FFF2-40B4-BE49-F238E27FC236}">
                  <a16:creationId xmlns:a16="http://schemas.microsoft.com/office/drawing/2014/main" id="{E1E1C6E8-4D60-7F43-BB0E-6D883F10D4A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25" name="Oval 624">
              <a:extLst>
                <a:ext uri="{FF2B5EF4-FFF2-40B4-BE49-F238E27FC236}">
                  <a16:creationId xmlns:a16="http://schemas.microsoft.com/office/drawing/2014/main" id="{50975E36-0C2A-6844-A407-23F033DB4BD2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26" name="Group 625">
              <a:extLst>
                <a:ext uri="{FF2B5EF4-FFF2-40B4-BE49-F238E27FC236}">
                  <a16:creationId xmlns:a16="http://schemas.microsoft.com/office/drawing/2014/main" id="{3F7EBA29-30EF-C741-94EE-735398C6CFA2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27" name="Freeform 626">
                <a:extLst>
                  <a:ext uri="{FF2B5EF4-FFF2-40B4-BE49-F238E27FC236}">
                    <a16:creationId xmlns:a16="http://schemas.microsoft.com/office/drawing/2014/main" id="{B3AD45B5-1F4B-FF4A-843D-9D0629392670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8" name="Freeform 627">
                <a:extLst>
                  <a:ext uri="{FF2B5EF4-FFF2-40B4-BE49-F238E27FC236}">
                    <a16:creationId xmlns:a16="http://schemas.microsoft.com/office/drawing/2014/main" id="{A6F160FF-CBBD-9147-8D0B-92A36BEBF8A3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9" name="Freeform 628">
                <a:extLst>
                  <a:ext uri="{FF2B5EF4-FFF2-40B4-BE49-F238E27FC236}">
                    <a16:creationId xmlns:a16="http://schemas.microsoft.com/office/drawing/2014/main" id="{421F3589-EC70-074A-903F-D618ED6F7896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0" name="Freeform 629">
                <a:extLst>
                  <a:ext uri="{FF2B5EF4-FFF2-40B4-BE49-F238E27FC236}">
                    <a16:creationId xmlns:a16="http://schemas.microsoft.com/office/drawing/2014/main" id="{CEC8DEB8-8E24-2948-9AF6-0F3EF908CD4E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63" name="Group 462">
            <a:extLst>
              <a:ext uri="{FF2B5EF4-FFF2-40B4-BE49-F238E27FC236}">
                <a16:creationId xmlns:a16="http://schemas.microsoft.com/office/drawing/2014/main" id="{A8C4B740-B92E-8942-8EF4-347710C32F2C}"/>
              </a:ext>
            </a:extLst>
          </p:cNvPr>
          <p:cNvGrpSpPr/>
          <p:nvPr/>
        </p:nvGrpSpPr>
        <p:grpSpPr>
          <a:xfrm>
            <a:off x="9247893" y="4775686"/>
            <a:ext cx="393760" cy="218578"/>
            <a:chOff x="7493876" y="2774731"/>
            <a:chExt cx="1481958" cy="894622"/>
          </a:xfrm>
        </p:grpSpPr>
        <p:sp>
          <p:nvSpPr>
            <p:cNvPr id="464" name="Freeform 463">
              <a:extLst>
                <a:ext uri="{FF2B5EF4-FFF2-40B4-BE49-F238E27FC236}">
                  <a16:creationId xmlns:a16="http://schemas.microsoft.com/office/drawing/2014/main" id="{71A9C1C2-E4A0-D74C-8C05-2AD307E7B3ED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65" name="Oval 464">
              <a:extLst>
                <a:ext uri="{FF2B5EF4-FFF2-40B4-BE49-F238E27FC236}">
                  <a16:creationId xmlns:a16="http://schemas.microsoft.com/office/drawing/2014/main" id="{0F366A03-D9E7-9F45-99D3-1CAC10EE2C74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66" name="Group 465">
              <a:extLst>
                <a:ext uri="{FF2B5EF4-FFF2-40B4-BE49-F238E27FC236}">
                  <a16:creationId xmlns:a16="http://schemas.microsoft.com/office/drawing/2014/main" id="{10CB8A50-A713-2549-9F44-B792D2C30CA4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67" name="Freeform 466">
                <a:extLst>
                  <a:ext uri="{FF2B5EF4-FFF2-40B4-BE49-F238E27FC236}">
                    <a16:creationId xmlns:a16="http://schemas.microsoft.com/office/drawing/2014/main" id="{DC4E3153-8354-1145-82FC-C287EF5FE6C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8" name="Freeform 467">
                <a:extLst>
                  <a:ext uri="{FF2B5EF4-FFF2-40B4-BE49-F238E27FC236}">
                    <a16:creationId xmlns:a16="http://schemas.microsoft.com/office/drawing/2014/main" id="{99B3C81B-87BA-1A4F-BCAD-DF0EF9C582C1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9" name="Freeform 468">
                <a:extLst>
                  <a:ext uri="{FF2B5EF4-FFF2-40B4-BE49-F238E27FC236}">
                    <a16:creationId xmlns:a16="http://schemas.microsoft.com/office/drawing/2014/main" id="{DEEA64E4-A29A-E742-B32E-C111E6BF422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0" name="Freeform 469">
                <a:extLst>
                  <a:ext uri="{FF2B5EF4-FFF2-40B4-BE49-F238E27FC236}">
                    <a16:creationId xmlns:a16="http://schemas.microsoft.com/office/drawing/2014/main" id="{43676372-2E7B-9445-80AD-B31686FE67E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47" name="Group 446">
            <a:extLst>
              <a:ext uri="{FF2B5EF4-FFF2-40B4-BE49-F238E27FC236}">
                <a16:creationId xmlns:a16="http://schemas.microsoft.com/office/drawing/2014/main" id="{314E0C43-2359-9440-BEF9-9E1924BED605}"/>
              </a:ext>
            </a:extLst>
          </p:cNvPr>
          <p:cNvGrpSpPr/>
          <p:nvPr/>
        </p:nvGrpSpPr>
        <p:grpSpPr>
          <a:xfrm>
            <a:off x="10925982" y="4369125"/>
            <a:ext cx="228295" cy="120400"/>
            <a:chOff x="7493876" y="2774731"/>
            <a:chExt cx="1481958" cy="894622"/>
          </a:xfrm>
        </p:grpSpPr>
        <p:sp>
          <p:nvSpPr>
            <p:cNvPr id="448" name="Freeform 447">
              <a:extLst>
                <a:ext uri="{FF2B5EF4-FFF2-40B4-BE49-F238E27FC236}">
                  <a16:creationId xmlns:a16="http://schemas.microsoft.com/office/drawing/2014/main" id="{9737FFD7-2DCB-A148-A405-977351501C2B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9739DB09-38E5-A347-93BF-13C80AD8453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50" name="Group 449">
              <a:extLst>
                <a:ext uri="{FF2B5EF4-FFF2-40B4-BE49-F238E27FC236}">
                  <a16:creationId xmlns:a16="http://schemas.microsoft.com/office/drawing/2014/main" id="{04079280-378E-384D-9681-BF41B82BF6CB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914AA044-3657-1448-A5E9-2F003DC03F6B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2" name="Freeform 451">
                <a:extLst>
                  <a:ext uri="{FF2B5EF4-FFF2-40B4-BE49-F238E27FC236}">
                    <a16:creationId xmlns:a16="http://schemas.microsoft.com/office/drawing/2014/main" id="{29FDF0B8-7E9A-1F4D-8C99-CE1C68A1345F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3" name="Freeform 452">
                <a:extLst>
                  <a:ext uri="{FF2B5EF4-FFF2-40B4-BE49-F238E27FC236}">
                    <a16:creationId xmlns:a16="http://schemas.microsoft.com/office/drawing/2014/main" id="{49A96193-2E73-4C43-843C-2C8C4DCEE478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F5358318-953E-E249-9021-E0B5DF66E3B3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785" name="Group 784">
            <a:extLst>
              <a:ext uri="{FF2B5EF4-FFF2-40B4-BE49-F238E27FC236}">
                <a16:creationId xmlns:a16="http://schemas.microsoft.com/office/drawing/2014/main" id="{91E02B81-5B35-4545-A954-B7E923AB7286}"/>
              </a:ext>
            </a:extLst>
          </p:cNvPr>
          <p:cNvGrpSpPr/>
          <p:nvPr/>
        </p:nvGrpSpPr>
        <p:grpSpPr>
          <a:xfrm>
            <a:off x="7439074" y="2356613"/>
            <a:ext cx="534987" cy="407988"/>
            <a:chOff x="7432700" y="2327293"/>
            <a:chExt cx="534987" cy="407988"/>
          </a:xfrm>
        </p:grpSpPr>
        <p:pic>
          <p:nvPicPr>
            <p:cNvPr id="73" name="Picture 1017" descr="antenna_stylized">
              <a:extLst>
                <a:ext uri="{FF2B5EF4-FFF2-40B4-BE49-F238E27FC236}">
                  <a16:creationId xmlns:a16="http://schemas.microsoft.com/office/drawing/2014/main" id="{27A537F5-5D99-BF4C-9B11-E9782673F1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32700" y="2327293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4" name="Picture 1018" descr="laptop_keyboard">
              <a:extLst>
                <a:ext uri="{FF2B5EF4-FFF2-40B4-BE49-F238E27FC236}">
                  <a16:creationId xmlns:a16="http://schemas.microsoft.com/office/drawing/2014/main" id="{7087B8D0-FFCB-0746-A889-28909002C2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458407" y="2575770"/>
              <a:ext cx="437221" cy="159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5" name="Freeform 1019">
              <a:extLst>
                <a:ext uri="{FF2B5EF4-FFF2-40B4-BE49-F238E27FC236}">
                  <a16:creationId xmlns:a16="http://schemas.microsoft.com/office/drawing/2014/main" id="{7C75BC30-0808-D44D-AF7A-A72B4A529E5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3304" y="2420984"/>
              <a:ext cx="351919" cy="208167"/>
            </a:xfrm>
            <a:custGeom>
              <a:avLst/>
              <a:gdLst>
                <a:gd name="T0" fmla="*/ 775798119 w 2982"/>
                <a:gd name="T1" fmla="*/ 0 h 2442"/>
                <a:gd name="T2" fmla="*/ 0 w 2982"/>
                <a:gd name="T3" fmla="*/ 211226083 h 2442"/>
                <a:gd name="T4" fmla="*/ 2147483646 w 2982"/>
                <a:gd name="T5" fmla="*/ 263880059 h 2442"/>
                <a:gd name="T6" fmla="*/ 2147483646 w 2982"/>
                <a:gd name="T7" fmla="*/ 52653891 h 2442"/>
                <a:gd name="T8" fmla="*/ 775798119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76" name="Picture 1020" descr="screen">
              <a:extLst>
                <a:ext uri="{FF2B5EF4-FFF2-40B4-BE49-F238E27FC236}">
                  <a16:creationId xmlns:a16="http://schemas.microsoft.com/office/drawing/2014/main" id="{2D732B7A-74CB-D547-ADB5-C721526D5E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637" y="2426338"/>
              <a:ext cx="319785" cy="189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7" name="Freeform 1021">
              <a:extLst>
                <a:ext uri="{FF2B5EF4-FFF2-40B4-BE49-F238E27FC236}">
                  <a16:creationId xmlns:a16="http://schemas.microsoft.com/office/drawing/2014/main" id="{FBD1A429-9B8F-F940-AD09-4638CC3167E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7378" y="2414843"/>
              <a:ext cx="298167" cy="38736"/>
            </a:xfrm>
            <a:custGeom>
              <a:avLst/>
              <a:gdLst>
                <a:gd name="T0" fmla="*/ 193616298 w 2528"/>
                <a:gd name="T1" fmla="*/ 0 h 455"/>
                <a:gd name="T2" fmla="*/ 2147483646 w 2528"/>
                <a:gd name="T3" fmla="*/ 52445139 h 455"/>
                <a:gd name="T4" fmla="*/ 2147483646 w 2528"/>
                <a:gd name="T5" fmla="*/ 52445139 h 455"/>
                <a:gd name="T6" fmla="*/ 0 w 2528"/>
                <a:gd name="T7" fmla="*/ 52445139 h 455"/>
                <a:gd name="T8" fmla="*/ 193616298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Freeform 1022">
              <a:extLst>
                <a:ext uri="{FF2B5EF4-FFF2-40B4-BE49-F238E27FC236}">
                  <a16:creationId xmlns:a16="http://schemas.microsoft.com/office/drawing/2014/main" id="{376C8B48-3441-F643-B92D-5DC759EDA1B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0188" y="2414528"/>
              <a:ext cx="82770" cy="161243"/>
            </a:xfrm>
            <a:custGeom>
              <a:avLst/>
              <a:gdLst>
                <a:gd name="T0" fmla="*/ 773664160 w 702"/>
                <a:gd name="T1" fmla="*/ 0 h 1893"/>
                <a:gd name="T2" fmla="*/ 0 w 702"/>
                <a:gd name="T3" fmla="*/ 210739916 h 1893"/>
                <a:gd name="T4" fmla="*/ 193416040 w 702"/>
                <a:gd name="T5" fmla="*/ 210739916 h 1893"/>
                <a:gd name="T6" fmla="*/ 967080200 w 702"/>
                <a:gd name="T7" fmla="*/ 52529017 h 1893"/>
                <a:gd name="T8" fmla="*/ 773664160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Freeform 1023">
              <a:extLst>
                <a:ext uri="{FF2B5EF4-FFF2-40B4-BE49-F238E27FC236}">
                  <a16:creationId xmlns:a16="http://schemas.microsoft.com/office/drawing/2014/main" id="{4DFECD03-4AF0-1342-8138-6CEC8249A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205" y="2443344"/>
              <a:ext cx="89197" cy="186122"/>
            </a:xfrm>
            <a:custGeom>
              <a:avLst/>
              <a:gdLst>
                <a:gd name="T0" fmla="*/ 969024527 w 756"/>
                <a:gd name="T1" fmla="*/ 0 h 2184"/>
                <a:gd name="T2" fmla="*/ 193802074 w 756"/>
                <a:gd name="T3" fmla="*/ 263660221 h 2184"/>
                <a:gd name="T4" fmla="*/ 0 w 756"/>
                <a:gd name="T5" fmla="*/ 263660221 h 2184"/>
                <a:gd name="T6" fmla="*/ 775222454 w 756"/>
                <a:gd name="T7" fmla="*/ 52610059 h 2184"/>
                <a:gd name="T8" fmla="*/ 969024527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Freeform 1024">
              <a:extLst>
                <a:ext uri="{FF2B5EF4-FFF2-40B4-BE49-F238E27FC236}">
                  <a16:creationId xmlns:a16="http://schemas.microsoft.com/office/drawing/2014/main" id="{8AA57D4B-3E9B-994B-AF13-DB646178B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214" y="2567582"/>
              <a:ext cx="327185" cy="62828"/>
            </a:xfrm>
            <a:custGeom>
              <a:avLst/>
              <a:gdLst>
                <a:gd name="T0" fmla="*/ 193829444 w 2773"/>
                <a:gd name="T1" fmla="*/ 0 h 738"/>
                <a:gd name="T2" fmla="*/ 0 w 2773"/>
                <a:gd name="T3" fmla="*/ 52443587 h 738"/>
                <a:gd name="T4" fmla="*/ 2147483646 w 2773"/>
                <a:gd name="T5" fmla="*/ 104894411 h 738"/>
                <a:gd name="T6" fmla="*/ 2147483646 w 2773"/>
                <a:gd name="T7" fmla="*/ 52443587 h 738"/>
                <a:gd name="T8" fmla="*/ 193829444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 1025">
              <a:extLst>
                <a:ext uri="{FF2B5EF4-FFF2-40B4-BE49-F238E27FC236}">
                  <a16:creationId xmlns:a16="http://schemas.microsoft.com/office/drawing/2014/main" id="{59DA24E7-1981-0E44-8060-2B7CE58EB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4138" y="2444918"/>
              <a:ext cx="83549" cy="186909"/>
            </a:xfrm>
            <a:custGeom>
              <a:avLst/>
              <a:gdLst>
                <a:gd name="T0" fmla="*/ 2147483646 w 637"/>
                <a:gd name="T1" fmla="*/ 0 h 1659"/>
                <a:gd name="T2" fmla="*/ 2147483646 w 637"/>
                <a:gd name="T3" fmla="*/ 0 h 1659"/>
                <a:gd name="T4" fmla="*/ 295581541 w 637"/>
                <a:gd name="T5" fmla="*/ 2147483646 h 1659"/>
                <a:gd name="T6" fmla="*/ 0 w 637"/>
                <a:gd name="T7" fmla="*/ 2147483646 h 1659"/>
                <a:gd name="T8" fmla="*/ 214748364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Freeform 1026">
              <a:extLst>
                <a:ext uri="{FF2B5EF4-FFF2-40B4-BE49-F238E27FC236}">
                  <a16:creationId xmlns:a16="http://schemas.microsoft.com/office/drawing/2014/main" id="{DB3D3129-2B70-5643-96C2-83638DE57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603" y="2575928"/>
              <a:ext cx="290961" cy="62041"/>
            </a:xfrm>
            <a:custGeom>
              <a:avLst/>
              <a:gdLst>
                <a:gd name="T0" fmla="*/ 0 w 2216"/>
                <a:gd name="T1" fmla="*/ 0 h 550"/>
                <a:gd name="T2" fmla="*/ 296523134 w 2216"/>
                <a:gd name="T3" fmla="*/ 324379338 h 550"/>
                <a:gd name="T4" fmla="*/ 2147483646 w 2216"/>
                <a:gd name="T5" fmla="*/ 2147483646 h 550"/>
                <a:gd name="T6" fmla="*/ 2147483646 w 2216"/>
                <a:gd name="T7" fmla="*/ 2147483646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83" name="Group 1027">
              <a:extLst>
                <a:ext uri="{FF2B5EF4-FFF2-40B4-BE49-F238E27FC236}">
                  <a16:creationId xmlns:a16="http://schemas.microsoft.com/office/drawing/2014/main" id="{8C6DEC60-5C97-D546-9977-EBD182221DD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94735" y="2642220"/>
              <a:ext cx="98740" cy="36846"/>
              <a:chOff x="1740" y="2642"/>
              <a:chExt cx="752" cy="327"/>
            </a:xfrm>
          </p:grpSpPr>
          <p:sp>
            <p:nvSpPr>
              <p:cNvPr id="169" name="Freeform 1028">
                <a:extLst>
                  <a:ext uri="{FF2B5EF4-FFF2-40B4-BE49-F238E27FC236}">
                    <a16:creationId xmlns:a16="http://schemas.microsoft.com/office/drawing/2014/main" id="{5D16627E-DE34-BC4F-9513-7A7D4707F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0" name="Freeform 1029">
                <a:extLst>
                  <a:ext uri="{FF2B5EF4-FFF2-40B4-BE49-F238E27FC236}">
                    <a16:creationId xmlns:a16="http://schemas.microsoft.com/office/drawing/2014/main" id="{D8D65D68-18A4-E54D-8916-1DEF36844C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1" name="Freeform 1030">
                <a:extLst>
                  <a:ext uri="{FF2B5EF4-FFF2-40B4-BE49-F238E27FC236}">
                    <a16:creationId xmlns:a16="http://schemas.microsoft.com/office/drawing/2014/main" id="{3C79D147-9974-F341-96E9-F9AD19F140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2" name="Freeform 1031">
                <a:extLst>
                  <a:ext uri="{FF2B5EF4-FFF2-40B4-BE49-F238E27FC236}">
                    <a16:creationId xmlns:a16="http://schemas.microsoft.com/office/drawing/2014/main" id="{5E0CE9D2-21FD-2644-9691-743CC3E130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3" name="Freeform 1032">
                <a:extLst>
                  <a:ext uri="{FF2B5EF4-FFF2-40B4-BE49-F238E27FC236}">
                    <a16:creationId xmlns:a16="http://schemas.microsoft.com/office/drawing/2014/main" id="{5691098F-1432-0D44-8573-312C3A566A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4" name="Freeform 1033">
                <a:extLst>
                  <a:ext uri="{FF2B5EF4-FFF2-40B4-BE49-F238E27FC236}">
                    <a16:creationId xmlns:a16="http://schemas.microsoft.com/office/drawing/2014/main" id="{2D4A77A2-D0F1-164A-A67D-A509543869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4" name="Freeform 1034">
              <a:extLst>
                <a:ext uri="{FF2B5EF4-FFF2-40B4-BE49-F238E27FC236}">
                  <a16:creationId xmlns:a16="http://schemas.microsoft.com/office/drawing/2014/main" id="{A283BD8E-0AD2-B743-8237-483C3A6A6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3780" y="2647731"/>
              <a:ext cx="119578" cy="80936"/>
            </a:xfrm>
            <a:custGeom>
              <a:avLst/>
              <a:gdLst>
                <a:gd name="T0" fmla="*/ 213221464 w 990"/>
                <a:gd name="T1" fmla="*/ 1090686587 h 792"/>
                <a:gd name="T2" fmla="*/ 1915477586 w 990"/>
                <a:gd name="T3" fmla="*/ 0 h 792"/>
                <a:gd name="T4" fmla="*/ 1915477586 w 990"/>
                <a:gd name="T5" fmla="*/ 108859840 h 792"/>
                <a:gd name="T6" fmla="*/ 0 w 990"/>
                <a:gd name="T7" fmla="*/ 1090686587 h 792"/>
                <a:gd name="T8" fmla="*/ 213221464 w 990"/>
                <a:gd name="T9" fmla="*/ 1090686587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5" name="Freeform 1035">
              <a:extLst>
                <a:ext uri="{FF2B5EF4-FFF2-40B4-BE49-F238E27FC236}">
                  <a16:creationId xmlns:a16="http://schemas.microsoft.com/office/drawing/2014/main" id="{AA215C2D-4069-DE48-884E-A1816F7D4D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602" y="2654187"/>
              <a:ext cx="305957" cy="73850"/>
            </a:xfrm>
            <a:custGeom>
              <a:avLst/>
              <a:gdLst>
                <a:gd name="T0" fmla="*/ 213486572 w 2532"/>
                <a:gd name="T1" fmla="*/ 0 h 723"/>
                <a:gd name="T2" fmla="*/ 213486572 w 2532"/>
                <a:gd name="T3" fmla="*/ 0 h 723"/>
                <a:gd name="T4" fmla="*/ 2147483646 w 2532"/>
                <a:gd name="T5" fmla="*/ 979380008 h 723"/>
                <a:gd name="T6" fmla="*/ 2147483646 w 2532"/>
                <a:gd name="T7" fmla="*/ 1088085165 h 723"/>
                <a:gd name="T8" fmla="*/ 0 w 2532"/>
                <a:gd name="T9" fmla="*/ 108705259 h 723"/>
                <a:gd name="T10" fmla="*/ 21348657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Freeform 1036">
              <a:extLst>
                <a:ext uri="{FF2B5EF4-FFF2-40B4-BE49-F238E27FC236}">
                  <a16:creationId xmlns:a16="http://schemas.microsoft.com/office/drawing/2014/main" id="{421821F5-5AD5-4D4E-A4F9-5D46E41A4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797" y="2640645"/>
              <a:ext cx="3311" cy="14959"/>
            </a:xfrm>
            <a:custGeom>
              <a:avLst/>
              <a:gdLst>
                <a:gd name="T0" fmla="*/ 262278191 w 26"/>
                <a:gd name="T1" fmla="*/ 107489981 h 147"/>
                <a:gd name="T2" fmla="*/ 262278191 w 26"/>
                <a:gd name="T3" fmla="*/ 214969480 h 147"/>
                <a:gd name="T4" fmla="*/ 0 w 26"/>
                <a:gd name="T5" fmla="*/ 214969480 h 147"/>
                <a:gd name="T6" fmla="*/ 262278191 w 26"/>
                <a:gd name="T7" fmla="*/ 0 h 147"/>
                <a:gd name="T8" fmla="*/ 262278191 w 26"/>
                <a:gd name="T9" fmla="*/ 10748998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 1037">
              <a:extLst>
                <a:ext uri="{FF2B5EF4-FFF2-40B4-BE49-F238E27FC236}">
                  <a16:creationId xmlns:a16="http://schemas.microsoft.com/office/drawing/2014/main" id="{499D2FC7-7022-A944-98B2-E74E9B2E5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992" y="2579707"/>
              <a:ext cx="142170" cy="61883"/>
            </a:xfrm>
            <a:custGeom>
              <a:avLst/>
              <a:gdLst>
                <a:gd name="T0" fmla="*/ 2136125890 w 1176"/>
                <a:gd name="T1" fmla="*/ 0 h 606"/>
                <a:gd name="T2" fmla="*/ 0 w 1176"/>
                <a:gd name="T3" fmla="*/ 870000945 h 606"/>
                <a:gd name="T4" fmla="*/ 213789467 w 1176"/>
                <a:gd name="T5" fmla="*/ 870000945 h 606"/>
                <a:gd name="T6" fmla="*/ 2136125890 w 1176"/>
                <a:gd name="T7" fmla="*/ 108617123 h 606"/>
                <a:gd name="T8" fmla="*/ 2136125890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Freeform 1038">
              <a:extLst>
                <a:ext uri="{FF2B5EF4-FFF2-40B4-BE49-F238E27FC236}">
                  <a16:creationId xmlns:a16="http://schemas.microsoft.com/office/drawing/2014/main" id="{37918171-6E71-A846-A2B5-7C65DD745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8535" y="2643795"/>
              <a:ext cx="290182" cy="71016"/>
            </a:xfrm>
            <a:custGeom>
              <a:avLst/>
              <a:gdLst>
                <a:gd name="T0" fmla="*/ 173112702 w 2532"/>
                <a:gd name="T1" fmla="*/ 0 h 723"/>
                <a:gd name="T2" fmla="*/ 173112702 w 2532"/>
                <a:gd name="T3" fmla="*/ 0 h 723"/>
                <a:gd name="T4" fmla="*/ 2069773885 w 2532"/>
                <a:gd name="T5" fmla="*/ 558173482 h 723"/>
                <a:gd name="T6" fmla="*/ 2069773885 w 2532"/>
                <a:gd name="T7" fmla="*/ 558173482 h 723"/>
                <a:gd name="T8" fmla="*/ 0 w 2532"/>
                <a:gd name="T9" fmla="*/ 92871346 h 723"/>
                <a:gd name="T10" fmla="*/ 17311270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Freeform 1039">
              <a:extLst>
                <a:ext uri="{FF2B5EF4-FFF2-40B4-BE49-F238E27FC236}">
                  <a16:creationId xmlns:a16="http://schemas.microsoft.com/office/drawing/2014/main" id="{68ECFF60-AA48-2D4C-9A67-90DB18F81D4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7758327" y="2638756"/>
              <a:ext cx="118410" cy="73535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962694895 h 723"/>
                <a:gd name="T6" fmla="*/ 0 w 2532"/>
                <a:gd name="T7" fmla="*/ 962694895 h 723"/>
                <a:gd name="T8" fmla="*/ 0 w 2532"/>
                <a:gd name="T9" fmla="*/ 107314314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40" name="Group 739">
            <a:extLst>
              <a:ext uri="{FF2B5EF4-FFF2-40B4-BE49-F238E27FC236}">
                <a16:creationId xmlns:a16="http://schemas.microsoft.com/office/drawing/2014/main" id="{504BAA5F-BBD8-8242-BC48-7D0E761F340A}"/>
              </a:ext>
            </a:extLst>
          </p:cNvPr>
          <p:cNvGrpSpPr/>
          <p:nvPr/>
        </p:nvGrpSpPr>
        <p:grpSpPr>
          <a:xfrm>
            <a:off x="8637781" y="2319727"/>
            <a:ext cx="530702" cy="478009"/>
            <a:chOff x="8631407" y="2290407"/>
            <a:chExt cx="530702" cy="478009"/>
          </a:xfrm>
        </p:grpSpPr>
        <p:pic>
          <p:nvPicPr>
            <p:cNvPr id="110" name="Picture 568" descr="light2.png">
              <a:extLst>
                <a:ext uri="{FF2B5EF4-FFF2-40B4-BE49-F238E27FC236}">
                  <a16:creationId xmlns:a16="http://schemas.microsoft.com/office/drawing/2014/main" id="{D96B693D-26FC-E443-A112-C4AFFE90DC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8825293" y="2362969"/>
              <a:ext cx="92772" cy="4054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1" name="Picture 1017" descr="antenna_stylized">
              <a:extLst>
                <a:ext uri="{FF2B5EF4-FFF2-40B4-BE49-F238E27FC236}">
                  <a16:creationId xmlns:a16="http://schemas.microsoft.com/office/drawing/2014/main" id="{F4E4C4C0-89A6-D74D-B25C-228CE5BC1D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31407" y="2290407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86" name="Group 785">
            <a:extLst>
              <a:ext uri="{FF2B5EF4-FFF2-40B4-BE49-F238E27FC236}">
                <a16:creationId xmlns:a16="http://schemas.microsoft.com/office/drawing/2014/main" id="{46F998A3-3B85-214A-927A-3BF067B7C2A0}"/>
              </a:ext>
            </a:extLst>
          </p:cNvPr>
          <p:cNvGrpSpPr/>
          <p:nvPr/>
        </p:nvGrpSpPr>
        <p:grpSpPr>
          <a:xfrm>
            <a:off x="8499539" y="2059124"/>
            <a:ext cx="849312" cy="226109"/>
            <a:chOff x="8493165" y="2029804"/>
            <a:chExt cx="849312" cy="226109"/>
          </a:xfrm>
        </p:grpSpPr>
        <p:pic>
          <p:nvPicPr>
            <p:cNvPr id="48" name="Picture 603" descr="car_icon_small">
              <a:extLst>
                <a:ext uri="{FF2B5EF4-FFF2-40B4-BE49-F238E27FC236}">
                  <a16:creationId xmlns:a16="http://schemas.microsoft.com/office/drawing/2014/main" id="{147E2796-D425-6645-93B3-B97E69B146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93165" y="2087638"/>
              <a:ext cx="849312" cy="168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2" name="Picture 1017" descr="antenna_stylized">
              <a:extLst>
                <a:ext uri="{FF2B5EF4-FFF2-40B4-BE49-F238E27FC236}">
                  <a16:creationId xmlns:a16="http://schemas.microsoft.com/office/drawing/2014/main" id="{F0886BE8-9B0B-F046-92AA-1AC818378E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04645" y="2029804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93351559-0D4C-F04C-928E-5CDA57B5EB47}"/>
              </a:ext>
            </a:extLst>
          </p:cNvPr>
          <p:cNvGrpSpPr/>
          <p:nvPr/>
        </p:nvGrpSpPr>
        <p:grpSpPr>
          <a:xfrm>
            <a:off x="7493518" y="3325424"/>
            <a:ext cx="857739" cy="583764"/>
            <a:chOff x="7487144" y="3296104"/>
            <a:chExt cx="857739" cy="583764"/>
          </a:xfrm>
        </p:grpSpPr>
        <p:grpSp>
          <p:nvGrpSpPr>
            <p:cNvPr id="792" name="Group 791">
              <a:extLst>
                <a:ext uri="{FF2B5EF4-FFF2-40B4-BE49-F238E27FC236}">
                  <a16:creationId xmlns:a16="http://schemas.microsoft.com/office/drawing/2014/main" id="{084B6293-559E-5D43-AF2B-4CB5E09EC6C5}"/>
                </a:ext>
              </a:extLst>
            </p:cNvPr>
            <p:cNvGrpSpPr/>
            <p:nvPr/>
          </p:nvGrpSpPr>
          <p:grpSpPr>
            <a:xfrm>
              <a:off x="7487144" y="3389820"/>
              <a:ext cx="350807" cy="305517"/>
              <a:chOff x="7487144" y="3389820"/>
              <a:chExt cx="350807" cy="305517"/>
            </a:xfrm>
          </p:grpSpPr>
          <p:pic>
            <p:nvPicPr>
              <p:cNvPr id="91" name="Picture 1115" descr="antenna_stylized">
                <a:extLst>
                  <a:ext uri="{FF2B5EF4-FFF2-40B4-BE49-F238E27FC236}">
                    <a16:creationId xmlns:a16="http://schemas.microsoft.com/office/drawing/2014/main" id="{1821BC3E-6137-D844-92B9-4BA4CFF41F6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87144" y="3389820"/>
                <a:ext cx="347997" cy="1675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92" name="Picture 1116" descr="laptop_keyboard">
                <a:extLst>
                  <a:ext uri="{FF2B5EF4-FFF2-40B4-BE49-F238E27FC236}">
                    <a16:creationId xmlns:a16="http://schemas.microsoft.com/office/drawing/2014/main" id="{7F05CE3B-E67B-1B40-9D5B-2914F0B9BFB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09064" flipH="1">
                <a:off x="7504001" y="3575889"/>
                <a:ext cx="286699" cy="1194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3" name="Freeform 1117">
                <a:extLst>
                  <a:ext uri="{FF2B5EF4-FFF2-40B4-BE49-F238E27FC236}">
                    <a16:creationId xmlns:a16="http://schemas.microsoft.com/office/drawing/2014/main" id="{B52A07C5-D801-5B41-BD20-C20958925D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9014" y="3459979"/>
                <a:ext cx="230764" cy="155883"/>
              </a:xfrm>
              <a:custGeom>
                <a:avLst/>
                <a:gdLst>
                  <a:gd name="T0" fmla="*/ 143665061 w 2982"/>
                  <a:gd name="T1" fmla="*/ 0 h 2442"/>
                  <a:gd name="T2" fmla="*/ 0 w 2982"/>
                  <a:gd name="T3" fmla="*/ 66329557 h 2442"/>
                  <a:gd name="T4" fmla="*/ 573719931 w 2982"/>
                  <a:gd name="T5" fmla="*/ 82975142 h 2442"/>
                  <a:gd name="T6" fmla="*/ 717384993 w 2982"/>
                  <a:gd name="T7" fmla="*/ 16645585 h 2442"/>
                  <a:gd name="T8" fmla="*/ 143665061 w 2982"/>
                  <a:gd name="T9" fmla="*/ 0 h 24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82"/>
                  <a:gd name="T16" fmla="*/ 0 h 2442"/>
                  <a:gd name="T17" fmla="*/ 2982 w 2982"/>
                  <a:gd name="T18" fmla="*/ 2442 h 24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82" h="2442">
                    <a:moveTo>
                      <a:pt x="540" y="0"/>
                    </a:moveTo>
                    <a:lnTo>
                      <a:pt x="0" y="1734"/>
                    </a:lnTo>
                    <a:lnTo>
                      <a:pt x="2394" y="2442"/>
                    </a:lnTo>
                    <a:lnTo>
                      <a:pt x="2982" y="318"/>
                    </a:lnTo>
                    <a:lnTo>
                      <a:pt x="540" y="0"/>
                    </a:ln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94" name="Picture 1118" descr="screen">
                <a:extLst>
                  <a:ext uri="{FF2B5EF4-FFF2-40B4-BE49-F238E27FC236}">
                    <a16:creationId xmlns:a16="http://schemas.microsoft.com/office/drawing/2014/main" id="{2EA30B4E-5447-0340-8DAD-349A843F2AC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610380" y="3463988"/>
                <a:ext cx="209692" cy="1418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5" name="Freeform 1119">
                <a:extLst>
                  <a:ext uri="{FF2B5EF4-FFF2-40B4-BE49-F238E27FC236}">
                    <a16:creationId xmlns:a16="http://schemas.microsoft.com/office/drawing/2014/main" id="{1137F6C6-A7C9-9A4D-BCE3-048DB90EF7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41029" y="3455381"/>
                <a:ext cx="195517" cy="29007"/>
              </a:xfrm>
              <a:custGeom>
                <a:avLst/>
                <a:gdLst>
                  <a:gd name="T0" fmla="*/ 35620212 w 2528"/>
                  <a:gd name="T1" fmla="*/ 0 h 455"/>
                  <a:gd name="T2" fmla="*/ 608343257 w 2528"/>
                  <a:gd name="T3" fmla="*/ 16582250 h 455"/>
                  <a:gd name="T4" fmla="*/ 572256449 w 2528"/>
                  <a:gd name="T5" fmla="*/ 16582250 h 455"/>
                  <a:gd name="T6" fmla="*/ 0 w 2528"/>
                  <a:gd name="T7" fmla="*/ 16582250 h 455"/>
                  <a:gd name="T8" fmla="*/ 35620212 w 2528"/>
                  <a:gd name="T9" fmla="*/ 0 h 45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28"/>
                  <a:gd name="T16" fmla="*/ 0 h 455"/>
                  <a:gd name="T17" fmla="*/ 2528 w 2528"/>
                  <a:gd name="T18" fmla="*/ 455 h 45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28" h="455">
                    <a:moveTo>
                      <a:pt x="14" y="0"/>
                    </a:moveTo>
                    <a:lnTo>
                      <a:pt x="2528" y="341"/>
                    </a:lnTo>
                    <a:lnTo>
                      <a:pt x="2480" y="455"/>
                    </a:lnTo>
                    <a:lnTo>
                      <a:pt x="0" y="86"/>
                    </a:lnTo>
                    <a:lnTo>
                      <a:pt x="14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EAEAEA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 1120">
                <a:extLst>
                  <a:ext uri="{FF2B5EF4-FFF2-40B4-BE49-F238E27FC236}">
                    <a16:creationId xmlns:a16="http://schemas.microsoft.com/office/drawing/2014/main" id="{7A0060E2-767D-1545-8656-29ED1A4712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6971" y="3455145"/>
                <a:ext cx="54275" cy="120745"/>
              </a:xfrm>
              <a:custGeom>
                <a:avLst/>
                <a:gdLst>
                  <a:gd name="T0" fmla="*/ 142804406 w 702"/>
                  <a:gd name="T1" fmla="*/ 0 h 1893"/>
                  <a:gd name="T2" fmla="*/ 0 w 702"/>
                  <a:gd name="T3" fmla="*/ 66174575 h 1893"/>
                  <a:gd name="T4" fmla="*/ 35584530 w 702"/>
                  <a:gd name="T5" fmla="*/ 66174575 h 1893"/>
                  <a:gd name="T6" fmla="*/ 178855222 w 702"/>
                  <a:gd name="T7" fmla="*/ 16607700 h 1893"/>
                  <a:gd name="T8" fmla="*/ 142804406 w 702"/>
                  <a:gd name="T9" fmla="*/ 0 h 189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02"/>
                  <a:gd name="T16" fmla="*/ 0 h 1893"/>
                  <a:gd name="T17" fmla="*/ 702 w 702"/>
                  <a:gd name="T18" fmla="*/ 1893 h 189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02" h="1893">
                    <a:moveTo>
                      <a:pt x="579" y="0"/>
                    </a:moveTo>
                    <a:lnTo>
                      <a:pt x="0" y="1869"/>
                    </a:lnTo>
                    <a:lnTo>
                      <a:pt x="114" y="1893"/>
                    </a:lnTo>
                    <a:lnTo>
                      <a:pt x="702" y="51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 1121">
                <a:extLst>
                  <a:ext uri="{FF2B5EF4-FFF2-40B4-BE49-F238E27FC236}">
                    <a16:creationId xmlns:a16="http://schemas.microsoft.com/office/drawing/2014/main" id="{15790F5A-ABAC-8D49-A4F9-E2F576550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76652" y="3476723"/>
                <a:ext cx="58489" cy="139375"/>
              </a:xfrm>
              <a:custGeom>
                <a:avLst/>
                <a:gdLst>
                  <a:gd name="T0" fmla="*/ 179213623 w 756"/>
                  <a:gd name="T1" fmla="*/ 0 h 2184"/>
                  <a:gd name="T2" fmla="*/ 35656008 w 756"/>
                  <a:gd name="T3" fmla="*/ 82904513 h 2184"/>
                  <a:gd name="T4" fmla="*/ 0 w 756"/>
                  <a:gd name="T5" fmla="*/ 82904513 h 2184"/>
                  <a:gd name="T6" fmla="*/ 143090785 w 756"/>
                  <a:gd name="T7" fmla="*/ 16632211 h 2184"/>
                  <a:gd name="T8" fmla="*/ 179213623 w 756"/>
                  <a:gd name="T9" fmla="*/ 0 h 218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6"/>
                  <a:gd name="T16" fmla="*/ 0 h 2184"/>
                  <a:gd name="T17" fmla="*/ 756 w 756"/>
                  <a:gd name="T18" fmla="*/ 2184 h 218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6" h="2184">
                    <a:moveTo>
                      <a:pt x="756" y="0"/>
                    </a:moveTo>
                    <a:lnTo>
                      <a:pt x="138" y="2184"/>
                    </a:lnTo>
                    <a:lnTo>
                      <a:pt x="0" y="2148"/>
                    </a:lnTo>
                    <a:lnTo>
                      <a:pt x="606" y="78"/>
                    </a:lnTo>
                    <a:lnTo>
                      <a:pt x="756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" name="Freeform 1122">
                <a:extLst>
                  <a:ext uri="{FF2B5EF4-FFF2-40B4-BE49-F238E27FC236}">
                    <a16:creationId xmlns:a16="http://schemas.microsoft.com/office/drawing/2014/main" id="{8898B7ED-5BCF-8C4E-B1AA-B82AD50FD1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6332" y="3569758"/>
                <a:ext cx="214545" cy="47048"/>
              </a:xfrm>
              <a:custGeom>
                <a:avLst/>
                <a:gdLst>
                  <a:gd name="T0" fmla="*/ 35658648 w 2773"/>
                  <a:gd name="T1" fmla="*/ 0 h 738"/>
                  <a:gd name="T2" fmla="*/ 0 w 2773"/>
                  <a:gd name="T3" fmla="*/ 16581742 h 738"/>
                  <a:gd name="T4" fmla="*/ 573357470 w 2773"/>
                  <a:gd name="T5" fmla="*/ 33163485 h 738"/>
                  <a:gd name="T6" fmla="*/ 573357470 w 2773"/>
                  <a:gd name="T7" fmla="*/ 16581742 h 738"/>
                  <a:gd name="T8" fmla="*/ 35658648 w 2773"/>
                  <a:gd name="T9" fmla="*/ 0 h 73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73"/>
                  <a:gd name="T16" fmla="*/ 0 h 738"/>
                  <a:gd name="T17" fmla="*/ 2773 w 2773"/>
                  <a:gd name="T18" fmla="*/ 738 h 73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73" h="738">
                    <a:moveTo>
                      <a:pt x="33" y="0"/>
                    </a:moveTo>
                    <a:lnTo>
                      <a:pt x="0" y="99"/>
                    </a:lnTo>
                    <a:lnTo>
                      <a:pt x="2436" y="738"/>
                    </a:lnTo>
                    <a:cubicBezTo>
                      <a:pt x="2499" y="501"/>
                      <a:pt x="2773" y="727"/>
                      <a:pt x="2373" y="603"/>
                    </a:cubicBezTo>
                    <a:lnTo>
                      <a:pt x="3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CC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" name="Freeform 1123">
                <a:extLst>
                  <a:ext uri="{FF2B5EF4-FFF2-40B4-BE49-F238E27FC236}">
                    <a16:creationId xmlns:a16="http://schemas.microsoft.com/office/drawing/2014/main" id="{5A7F91EF-AD6B-D64E-B73E-C762D73A7A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83165" y="3477902"/>
                <a:ext cx="54786" cy="139965"/>
              </a:xfrm>
              <a:custGeom>
                <a:avLst/>
                <a:gdLst>
                  <a:gd name="T0" fmla="*/ 656550006 w 637"/>
                  <a:gd name="T1" fmla="*/ 0 h 1659"/>
                  <a:gd name="T2" fmla="*/ 656550006 w 637"/>
                  <a:gd name="T3" fmla="*/ 0 h 1659"/>
                  <a:gd name="T4" fmla="*/ 54716163 w 637"/>
                  <a:gd name="T5" fmla="*/ 2147483646 h 1659"/>
                  <a:gd name="T6" fmla="*/ 0 w 637"/>
                  <a:gd name="T7" fmla="*/ 2147483646 h 1659"/>
                  <a:gd name="T8" fmla="*/ 656550006 w 637"/>
                  <a:gd name="T9" fmla="*/ 0 h 165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37"/>
                  <a:gd name="T16" fmla="*/ 0 h 1659"/>
                  <a:gd name="T17" fmla="*/ 637 w 637"/>
                  <a:gd name="T18" fmla="*/ 1659 h 165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37" h="1659">
                    <a:moveTo>
                      <a:pt x="615" y="0"/>
                    </a:moveTo>
                    <a:lnTo>
                      <a:pt x="637" y="0"/>
                    </a:lnTo>
                    <a:lnTo>
                      <a:pt x="68" y="1659"/>
                    </a:lnTo>
                    <a:lnTo>
                      <a:pt x="0" y="1647"/>
                    </a:lnTo>
                    <a:lnTo>
                      <a:pt x="615" y="0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" name="Freeform 1124">
                <a:extLst>
                  <a:ext uri="{FF2B5EF4-FFF2-40B4-BE49-F238E27FC236}">
                    <a16:creationId xmlns:a16="http://schemas.microsoft.com/office/drawing/2014/main" id="{BBB1B153-2E6F-7246-9B11-B68D01DF60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6588" y="3576007"/>
                <a:ext cx="190792" cy="46458"/>
              </a:xfrm>
              <a:custGeom>
                <a:avLst/>
                <a:gdLst>
                  <a:gd name="T0" fmla="*/ 0 w 2216"/>
                  <a:gd name="T1" fmla="*/ 0 h 550"/>
                  <a:gd name="T2" fmla="*/ 54884212 w 2216"/>
                  <a:gd name="T3" fmla="*/ 101852492 h 550"/>
                  <a:gd name="T4" fmla="*/ 2147483646 w 2216"/>
                  <a:gd name="T5" fmla="*/ 1017940055 h 550"/>
                  <a:gd name="T6" fmla="*/ 2147483646 w 2216"/>
                  <a:gd name="T7" fmla="*/ 865464562 h 550"/>
                  <a:gd name="T8" fmla="*/ 0 w 2216"/>
                  <a:gd name="T9" fmla="*/ 0 h 5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216"/>
                  <a:gd name="T16" fmla="*/ 0 h 550"/>
                  <a:gd name="T17" fmla="*/ 2216 w 2216"/>
                  <a:gd name="T18" fmla="*/ 550 h 5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216" h="550">
                    <a:moveTo>
                      <a:pt x="0" y="0"/>
                    </a:moveTo>
                    <a:lnTo>
                      <a:pt x="9" y="57"/>
                    </a:lnTo>
                    <a:lnTo>
                      <a:pt x="2164" y="550"/>
                    </a:lnTo>
                    <a:lnTo>
                      <a:pt x="2216" y="496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1" name="Group 1125">
                <a:extLst>
                  <a:ext uri="{FF2B5EF4-FFF2-40B4-BE49-F238E27FC236}">
                    <a16:creationId xmlns:a16="http://schemas.microsoft.com/office/drawing/2014/main" id="{57060979-075D-9D4D-B12E-DA0CCD4C6B8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593395" y="3625649"/>
                <a:ext cx="64747" cy="27592"/>
                <a:chOff x="1740" y="2642"/>
                <a:chExt cx="752" cy="327"/>
              </a:xfrm>
            </p:grpSpPr>
            <p:sp>
              <p:nvSpPr>
                <p:cNvPr id="140" name="Freeform 1126">
                  <a:extLst>
                    <a:ext uri="{FF2B5EF4-FFF2-40B4-BE49-F238E27FC236}">
                      <a16:creationId xmlns:a16="http://schemas.microsoft.com/office/drawing/2014/main" id="{8DFFF656-1361-C546-8336-177F79E469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40" y="2642"/>
                  <a:ext cx="752" cy="327"/>
                </a:xfrm>
                <a:custGeom>
                  <a:avLst/>
                  <a:gdLst>
                    <a:gd name="T0" fmla="*/ 293 w 752"/>
                    <a:gd name="T1" fmla="*/ 0 h 327"/>
                    <a:gd name="T2" fmla="*/ 752 w 752"/>
                    <a:gd name="T3" fmla="*/ 124 h 327"/>
                    <a:gd name="T4" fmla="*/ 470 w 752"/>
                    <a:gd name="T5" fmla="*/ 327 h 327"/>
                    <a:gd name="T6" fmla="*/ 0 w 752"/>
                    <a:gd name="T7" fmla="*/ 183 h 327"/>
                    <a:gd name="T8" fmla="*/ 293 w 752"/>
                    <a:gd name="T9" fmla="*/ 0 h 327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52"/>
                    <a:gd name="T16" fmla="*/ 0 h 327"/>
                    <a:gd name="T17" fmla="*/ 752 w 752"/>
                    <a:gd name="T18" fmla="*/ 327 h 327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52" h="327">
                      <a:moveTo>
                        <a:pt x="293" y="0"/>
                      </a:moveTo>
                      <a:lnTo>
                        <a:pt x="752" y="124"/>
                      </a:lnTo>
                      <a:lnTo>
                        <a:pt x="470" y="327"/>
                      </a:lnTo>
                      <a:lnTo>
                        <a:pt x="0" y="183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1" name="Freeform 1127">
                  <a:extLst>
                    <a:ext uri="{FF2B5EF4-FFF2-40B4-BE49-F238E27FC236}">
                      <a16:creationId xmlns:a16="http://schemas.microsoft.com/office/drawing/2014/main" id="{60C6C6B3-72DE-664B-B4DE-3C04B0C5BF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4" y="2649"/>
                  <a:ext cx="726" cy="311"/>
                </a:xfrm>
                <a:custGeom>
                  <a:avLst/>
                  <a:gdLst>
                    <a:gd name="T0" fmla="*/ 282 w 726"/>
                    <a:gd name="T1" fmla="*/ 0 h 311"/>
                    <a:gd name="T2" fmla="*/ 726 w 726"/>
                    <a:gd name="T3" fmla="*/ 119 h 311"/>
                    <a:gd name="T4" fmla="*/ 457 w 726"/>
                    <a:gd name="T5" fmla="*/ 311 h 311"/>
                    <a:gd name="T6" fmla="*/ 0 w 726"/>
                    <a:gd name="T7" fmla="*/ 173 h 311"/>
                    <a:gd name="T8" fmla="*/ 282 w 726"/>
                    <a:gd name="T9" fmla="*/ 0 h 311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26"/>
                    <a:gd name="T16" fmla="*/ 0 h 311"/>
                    <a:gd name="T17" fmla="*/ 726 w 726"/>
                    <a:gd name="T18" fmla="*/ 311 h 311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26" h="311">
                      <a:moveTo>
                        <a:pt x="282" y="0"/>
                      </a:moveTo>
                      <a:lnTo>
                        <a:pt x="726" y="119"/>
                      </a:lnTo>
                      <a:lnTo>
                        <a:pt x="457" y="311"/>
                      </a:lnTo>
                      <a:lnTo>
                        <a:pt x="0" y="173"/>
                      </a:lnTo>
                      <a:lnTo>
                        <a:pt x="282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4D4D4D"/>
                    </a:gs>
                    <a:gs pos="100000">
                      <a:srgbClr val="DDDDDD"/>
                    </a:gs>
                  </a:gsLst>
                  <a:lin ang="189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2" name="Freeform 1128">
                  <a:extLst>
                    <a:ext uri="{FF2B5EF4-FFF2-40B4-BE49-F238E27FC236}">
                      <a16:creationId xmlns:a16="http://schemas.microsoft.com/office/drawing/2014/main" id="{0D48292A-917D-D046-A974-043CEE5A41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8" y="2770"/>
                  <a:ext cx="258" cy="100"/>
                </a:xfrm>
                <a:custGeom>
                  <a:avLst/>
                  <a:gdLst>
                    <a:gd name="T0" fmla="*/ 0 w 258"/>
                    <a:gd name="T1" fmla="*/ 44 h 100"/>
                    <a:gd name="T2" fmla="*/ 75 w 258"/>
                    <a:gd name="T3" fmla="*/ 0 h 100"/>
                    <a:gd name="T4" fmla="*/ 258 w 258"/>
                    <a:gd name="T5" fmla="*/ 50 h 100"/>
                    <a:gd name="T6" fmla="*/ 183 w 258"/>
                    <a:gd name="T7" fmla="*/ 100 h 100"/>
                    <a:gd name="T8" fmla="*/ 0 w 258"/>
                    <a:gd name="T9" fmla="*/ 44 h 1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58"/>
                    <a:gd name="T16" fmla="*/ 0 h 100"/>
                    <a:gd name="T17" fmla="*/ 258 w 258"/>
                    <a:gd name="T18" fmla="*/ 100 h 10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58" h="100">
                      <a:moveTo>
                        <a:pt x="0" y="44"/>
                      </a:moveTo>
                      <a:lnTo>
                        <a:pt x="75" y="0"/>
                      </a:lnTo>
                      <a:lnTo>
                        <a:pt x="258" y="50"/>
                      </a:lnTo>
                      <a:lnTo>
                        <a:pt x="183" y="100"/>
                      </a:lnTo>
                      <a:lnTo>
                        <a:pt x="0" y="4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3" name="Freeform 1129">
                  <a:extLst>
                    <a:ext uri="{FF2B5EF4-FFF2-40B4-BE49-F238E27FC236}">
                      <a16:creationId xmlns:a16="http://schemas.microsoft.com/office/drawing/2014/main" id="{DB6BAAEB-BADD-0A4F-8A9D-D72AFCA99A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9" y="2816"/>
                  <a:ext cx="194" cy="63"/>
                </a:xfrm>
                <a:custGeom>
                  <a:avLst/>
                  <a:gdLst>
                    <a:gd name="T0" fmla="*/ 12 w 194"/>
                    <a:gd name="T1" fmla="*/ 0 h 63"/>
                    <a:gd name="T2" fmla="*/ 194 w 194"/>
                    <a:gd name="T3" fmla="*/ 53 h 63"/>
                    <a:gd name="T4" fmla="*/ 180 w 194"/>
                    <a:gd name="T5" fmla="*/ 63 h 63"/>
                    <a:gd name="T6" fmla="*/ 0 w 194"/>
                    <a:gd name="T7" fmla="*/ 9 h 63"/>
                    <a:gd name="T8" fmla="*/ 12 w 194"/>
                    <a:gd name="T9" fmla="*/ 0 h 6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94"/>
                    <a:gd name="T16" fmla="*/ 0 h 63"/>
                    <a:gd name="T17" fmla="*/ 194 w 194"/>
                    <a:gd name="T18" fmla="*/ 63 h 6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94" h="63">
                      <a:moveTo>
                        <a:pt x="12" y="0"/>
                      </a:moveTo>
                      <a:lnTo>
                        <a:pt x="194" y="53"/>
                      </a:lnTo>
                      <a:lnTo>
                        <a:pt x="180" y="63"/>
                      </a:lnTo>
                      <a:lnTo>
                        <a:pt x="0" y="9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4" name="Freeform 1130">
                  <a:extLst>
                    <a:ext uri="{FF2B5EF4-FFF2-40B4-BE49-F238E27FC236}">
                      <a16:creationId xmlns:a16="http://schemas.microsoft.com/office/drawing/2014/main" id="{05D5969F-F3B9-414D-975E-A6700098F2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0" y="2834"/>
                  <a:ext cx="258" cy="102"/>
                </a:xfrm>
                <a:custGeom>
                  <a:avLst/>
                  <a:gdLst>
                    <a:gd name="T0" fmla="*/ 0 w 258"/>
                    <a:gd name="T1" fmla="*/ 46 h 102"/>
                    <a:gd name="T2" fmla="*/ 71 w 258"/>
                    <a:gd name="T3" fmla="*/ 0 h 102"/>
                    <a:gd name="T4" fmla="*/ 258 w 258"/>
                    <a:gd name="T5" fmla="*/ 52 h 102"/>
                    <a:gd name="T6" fmla="*/ 183 w 258"/>
                    <a:gd name="T7" fmla="*/ 102 h 102"/>
                    <a:gd name="T8" fmla="*/ 0 w 258"/>
                    <a:gd name="T9" fmla="*/ 46 h 10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58"/>
                    <a:gd name="T16" fmla="*/ 0 h 102"/>
                    <a:gd name="T17" fmla="*/ 258 w 258"/>
                    <a:gd name="T18" fmla="*/ 102 h 10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58" h="102">
                      <a:moveTo>
                        <a:pt x="0" y="46"/>
                      </a:moveTo>
                      <a:lnTo>
                        <a:pt x="71" y="0"/>
                      </a:lnTo>
                      <a:lnTo>
                        <a:pt x="258" y="52"/>
                      </a:lnTo>
                      <a:lnTo>
                        <a:pt x="183" y="102"/>
                      </a:lnTo>
                      <a:lnTo>
                        <a:pt x="0" y="4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5" name="Freeform 1131">
                  <a:extLst>
                    <a:ext uri="{FF2B5EF4-FFF2-40B4-BE49-F238E27FC236}">
                      <a16:creationId xmlns:a16="http://schemas.microsoft.com/office/drawing/2014/main" id="{41BB174D-6019-384D-A5AC-1B4D92D938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11" y="2882"/>
                  <a:ext cx="194" cy="63"/>
                </a:xfrm>
                <a:custGeom>
                  <a:avLst/>
                  <a:gdLst>
                    <a:gd name="T0" fmla="*/ 12 w 194"/>
                    <a:gd name="T1" fmla="*/ 0 h 63"/>
                    <a:gd name="T2" fmla="*/ 194 w 194"/>
                    <a:gd name="T3" fmla="*/ 53 h 63"/>
                    <a:gd name="T4" fmla="*/ 180 w 194"/>
                    <a:gd name="T5" fmla="*/ 63 h 63"/>
                    <a:gd name="T6" fmla="*/ 0 w 194"/>
                    <a:gd name="T7" fmla="*/ 9 h 63"/>
                    <a:gd name="T8" fmla="*/ 12 w 194"/>
                    <a:gd name="T9" fmla="*/ 0 h 6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94"/>
                    <a:gd name="T16" fmla="*/ 0 h 63"/>
                    <a:gd name="T17" fmla="*/ 194 w 194"/>
                    <a:gd name="T18" fmla="*/ 63 h 6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94" h="63">
                      <a:moveTo>
                        <a:pt x="12" y="0"/>
                      </a:moveTo>
                      <a:lnTo>
                        <a:pt x="194" y="53"/>
                      </a:lnTo>
                      <a:lnTo>
                        <a:pt x="180" y="63"/>
                      </a:lnTo>
                      <a:lnTo>
                        <a:pt x="0" y="9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02" name="Freeform 1132">
                <a:extLst>
                  <a:ext uri="{FF2B5EF4-FFF2-40B4-BE49-F238E27FC236}">
                    <a16:creationId xmlns:a16="http://schemas.microsoft.com/office/drawing/2014/main" id="{F8739864-4836-E447-8FC8-5886923FF4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4243" y="3629776"/>
                <a:ext cx="78411" cy="60608"/>
              </a:xfrm>
              <a:custGeom>
                <a:avLst/>
                <a:gdLst>
                  <a:gd name="T0" fmla="*/ 39250883 w 990"/>
                  <a:gd name="T1" fmla="*/ 342828616 h 792"/>
                  <a:gd name="T2" fmla="*/ 354255671 w 990"/>
                  <a:gd name="T3" fmla="*/ 0 h 792"/>
                  <a:gd name="T4" fmla="*/ 354255671 w 990"/>
                  <a:gd name="T5" fmla="*/ 34504242 h 792"/>
                  <a:gd name="T6" fmla="*/ 0 w 990"/>
                  <a:gd name="T7" fmla="*/ 342828616 h 792"/>
                  <a:gd name="T8" fmla="*/ 39250883 w 990"/>
                  <a:gd name="T9" fmla="*/ 342828616 h 79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990"/>
                  <a:gd name="T16" fmla="*/ 0 h 792"/>
                  <a:gd name="T17" fmla="*/ 990 w 990"/>
                  <a:gd name="T18" fmla="*/ 792 h 79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990" h="792">
                    <a:moveTo>
                      <a:pt x="3" y="738"/>
                    </a:moveTo>
                    <a:lnTo>
                      <a:pt x="990" y="0"/>
                    </a:lnTo>
                    <a:lnTo>
                      <a:pt x="987" y="60"/>
                    </a:lnTo>
                    <a:lnTo>
                      <a:pt x="0" y="792"/>
                    </a:lnTo>
                    <a:lnTo>
                      <a:pt x="3" y="738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Freeform 1133">
                <a:extLst>
                  <a:ext uri="{FF2B5EF4-FFF2-40B4-BE49-F238E27FC236}">
                    <a16:creationId xmlns:a16="http://schemas.microsoft.com/office/drawing/2014/main" id="{C59CADF3-CD09-FB48-A672-C2C50B66CE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04129" y="3634611"/>
                <a:ext cx="200625" cy="55302"/>
              </a:xfrm>
              <a:custGeom>
                <a:avLst/>
                <a:gdLst>
                  <a:gd name="T0" fmla="*/ 39302216 w 2532"/>
                  <a:gd name="T1" fmla="*/ 0 h 723"/>
                  <a:gd name="T2" fmla="*/ 39302216 w 2532"/>
                  <a:gd name="T3" fmla="*/ 0 h 723"/>
                  <a:gd name="T4" fmla="*/ 867084690 w 2532"/>
                  <a:gd name="T5" fmla="*/ 307891170 h 723"/>
                  <a:gd name="T6" fmla="*/ 867084690 w 2532"/>
                  <a:gd name="T7" fmla="*/ 342351506 h 723"/>
                  <a:gd name="T8" fmla="*/ 0 w 2532"/>
                  <a:gd name="T9" fmla="*/ 34009889 h 723"/>
                  <a:gd name="T10" fmla="*/ 39302216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Freeform 1134">
                <a:extLst>
                  <a:ext uri="{FF2B5EF4-FFF2-40B4-BE49-F238E27FC236}">
                    <a16:creationId xmlns:a16="http://schemas.microsoft.com/office/drawing/2014/main" id="{628AB6FD-35F6-0345-BD13-22EAAF9EC2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04257" y="3624470"/>
                <a:ext cx="2171" cy="11202"/>
              </a:xfrm>
              <a:custGeom>
                <a:avLst/>
                <a:gdLst>
                  <a:gd name="T0" fmla="*/ 48903362 w 26"/>
                  <a:gd name="T1" fmla="*/ 33634500 h 147"/>
                  <a:gd name="T2" fmla="*/ 48903362 w 26"/>
                  <a:gd name="T3" fmla="*/ 67263209 h 147"/>
                  <a:gd name="T4" fmla="*/ 0 w 26"/>
                  <a:gd name="T5" fmla="*/ 67263209 h 147"/>
                  <a:gd name="T6" fmla="*/ 48903362 w 26"/>
                  <a:gd name="T7" fmla="*/ 0 h 147"/>
                  <a:gd name="T8" fmla="*/ 48903362 w 26"/>
                  <a:gd name="T9" fmla="*/ 33634500 h 14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7"/>
                  <a:gd name="T17" fmla="*/ 26 w 26"/>
                  <a:gd name="T18" fmla="*/ 147 h 14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7">
                    <a:moveTo>
                      <a:pt x="26" y="10"/>
                    </a:moveTo>
                    <a:lnTo>
                      <a:pt x="23" y="147"/>
                    </a:lnTo>
                    <a:lnTo>
                      <a:pt x="0" y="144"/>
                    </a:lnTo>
                    <a:lnTo>
                      <a:pt x="3" y="0"/>
                    </a:lnTo>
                    <a:lnTo>
                      <a:pt x="26" y="1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" name="Freeform 1135">
                <a:extLst>
                  <a:ext uri="{FF2B5EF4-FFF2-40B4-BE49-F238E27FC236}">
                    <a16:creationId xmlns:a16="http://schemas.microsoft.com/office/drawing/2014/main" id="{76529D44-B4FD-DE4D-812E-E461A0FCCA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04384" y="3578837"/>
                <a:ext cx="93225" cy="46340"/>
              </a:xfrm>
              <a:custGeom>
                <a:avLst/>
                <a:gdLst>
                  <a:gd name="T0" fmla="*/ 395043791 w 1176"/>
                  <a:gd name="T1" fmla="*/ 0 h 606"/>
                  <a:gd name="T2" fmla="*/ 0 w 1176"/>
                  <a:gd name="T3" fmla="*/ 273654982 h 606"/>
                  <a:gd name="T4" fmla="*/ 39357994 w 1176"/>
                  <a:gd name="T5" fmla="*/ 273654982 h 606"/>
                  <a:gd name="T6" fmla="*/ 395043791 w 1176"/>
                  <a:gd name="T7" fmla="*/ 33985420 h 606"/>
                  <a:gd name="T8" fmla="*/ 395043791 w 1176"/>
                  <a:gd name="T9" fmla="*/ 0 h 60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76"/>
                  <a:gd name="T16" fmla="*/ 0 h 606"/>
                  <a:gd name="T17" fmla="*/ 1176 w 1176"/>
                  <a:gd name="T18" fmla="*/ 606 h 60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76" h="606">
                    <a:moveTo>
                      <a:pt x="1170" y="0"/>
                    </a:moveTo>
                    <a:lnTo>
                      <a:pt x="0" y="597"/>
                    </a:lnTo>
                    <a:lnTo>
                      <a:pt x="30" y="606"/>
                    </a:lnTo>
                    <a:lnTo>
                      <a:pt x="1176" y="18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" name="Freeform 1136">
                <a:extLst>
                  <a:ext uri="{FF2B5EF4-FFF2-40B4-BE49-F238E27FC236}">
                    <a16:creationId xmlns:a16="http://schemas.microsoft.com/office/drawing/2014/main" id="{44CD9A89-0E3B-2C40-8436-71B7526BA6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10642" y="3626829"/>
                <a:ext cx="190281" cy="53180"/>
              </a:xfrm>
              <a:custGeom>
                <a:avLst/>
                <a:gdLst>
                  <a:gd name="T0" fmla="*/ 31829833 w 2532"/>
                  <a:gd name="T1" fmla="*/ 0 h 723"/>
                  <a:gd name="T2" fmla="*/ 31829833 w 2532"/>
                  <a:gd name="T3" fmla="*/ 0 h 723"/>
                  <a:gd name="T4" fmla="*/ 382827787 w 2532"/>
                  <a:gd name="T5" fmla="*/ 175498781 h 723"/>
                  <a:gd name="T6" fmla="*/ 382827787 w 2532"/>
                  <a:gd name="T7" fmla="*/ 175498781 h 723"/>
                  <a:gd name="T8" fmla="*/ 0 w 2532"/>
                  <a:gd name="T9" fmla="*/ 29448186 h 723"/>
                  <a:gd name="T10" fmla="*/ 31829833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" name="Freeform 1137">
                <a:extLst>
                  <a:ext uri="{FF2B5EF4-FFF2-40B4-BE49-F238E27FC236}">
                    <a16:creationId xmlns:a16="http://schemas.microsoft.com/office/drawing/2014/main" id="{92BF681C-02FC-8F49-A2CD-8F3446ECE5D3}"/>
                  </a:ext>
                </a:extLst>
              </p:cNvPr>
              <p:cNvSpPr>
                <a:spLocks/>
              </p:cNvSpPr>
              <p:nvPr/>
            </p:nvSpPr>
            <p:spPr bwMode="auto">
              <a:xfrm flipV="1">
                <a:off x="7700668" y="3623055"/>
                <a:ext cx="77645" cy="55066"/>
              </a:xfrm>
              <a:custGeom>
                <a:avLst/>
                <a:gdLst>
                  <a:gd name="T0" fmla="*/ 0 w 2532"/>
                  <a:gd name="T1" fmla="*/ 0 h 723"/>
                  <a:gd name="T2" fmla="*/ 0 w 2532"/>
                  <a:gd name="T3" fmla="*/ 0 h 723"/>
                  <a:gd name="T4" fmla="*/ 0 w 2532"/>
                  <a:gd name="T5" fmla="*/ 302641137 h 723"/>
                  <a:gd name="T6" fmla="*/ 0 w 2532"/>
                  <a:gd name="T7" fmla="*/ 302641137 h 723"/>
                  <a:gd name="T8" fmla="*/ 0 w 2532"/>
                  <a:gd name="T9" fmla="*/ 33575256 h 723"/>
                  <a:gd name="T10" fmla="*/ 0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8" name="Group 1139">
              <a:extLst>
                <a:ext uri="{FF2B5EF4-FFF2-40B4-BE49-F238E27FC236}">
                  <a16:creationId xmlns:a16="http://schemas.microsoft.com/office/drawing/2014/main" id="{904B7C12-C509-8641-BB63-56DEDB95F954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7985622" y="3537823"/>
              <a:ext cx="359261" cy="342045"/>
              <a:chOff x="2839" y="3501"/>
              <a:chExt cx="755" cy="803"/>
            </a:xfrm>
          </p:grpSpPr>
          <p:pic>
            <p:nvPicPr>
              <p:cNvPr id="138" name="Picture 1140" descr="desktop_computer_stylized_medium">
                <a:extLst>
                  <a:ext uri="{FF2B5EF4-FFF2-40B4-BE49-F238E27FC236}">
                    <a16:creationId xmlns:a16="http://schemas.microsoft.com/office/drawing/2014/main" id="{BDC7F552-21C9-C942-90FF-0162099A3D5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39" y="3501"/>
                <a:ext cx="755" cy="8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9" name="Freeform 1141">
                <a:extLst>
                  <a:ext uri="{FF2B5EF4-FFF2-40B4-BE49-F238E27FC236}">
                    <a16:creationId xmlns:a16="http://schemas.microsoft.com/office/drawing/2014/main" id="{654B43BA-608E-5D4D-B11B-71762CFBEE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6" y="3578"/>
                <a:ext cx="356" cy="368"/>
              </a:xfrm>
              <a:custGeom>
                <a:avLst/>
                <a:gdLst>
                  <a:gd name="T0" fmla="*/ 0 w 356"/>
                  <a:gd name="T1" fmla="*/ 0 h 368"/>
                  <a:gd name="T2" fmla="*/ 300 w 356"/>
                  <a:gd name="T3" fmla="*/ 14 h 368"/>
                  <a:gd name="T4" fmla="*/ 356 w 356"/>
                  <a:gd name="T5" fmla="*/ 294 h 368"/>
                  <a:gd name="T6" fmla="*/ 78 w 356"/>
                  <a:gd name="T7" fmla="*/ 368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94" name="Group 693">
              <a:extLst>
                <a:ext uri="{FF2B5EF4-FFF2-40B4-BE49-F238E27FC236}">
                  <a16:creationId xmlns:a16="http://schemas.microsoft.com/office/drawing/2014/main" id="{14715B6C-9A50-FE4B-A8D2-1E669BF891E3}"/>
                </a:ext>
              </a:extLst>
            </p:cNvPr>
            <p:cNvGrpSpPr/>
            <p:nvPr/>
          </p:nvGrpSpPr>
          <p:grpSpPr>
            <a:xfrm>
              <a:off x="7797061" y="3296104"/>
              <a:ext cx="347997" cy="396620"/>
              <a:chOff x="7797061" y="3296104"/>
              <a:chExt cx="347997" cy="396620"/>
            </a:xfrm>
          </p:grpSpPr>
          <p:pic>
            <p:nvPicPr>
              <p:cNvPr id="113" name="Picture 571" descr="fridge2.png">
                <a:extLst>
                  <a:ext uri="{FF2B5EF4-FFF2-40B4-BE49-F238E27FC236}">
                    <a16:creationId xmlns:a16="http://schemas.microsoft.com/office/drawing/2014/main" id="{29DD0F98-F93B-0145-A925-F4125ED490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96825" y="3355697"/>
                <a:ext cx="189578" cy="3370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4" name="Picture 1115" descr="antenna_stylized">
                <a:extLst>
                  <a:ext uri="{FF2B5EF4-FFF2-40B4-BE49-F238E27FC236}">
                    <a16:creationId xmlns:a16="http://schemas.microsoft.com/office/drawing/2014/main" id="{C1A64F68-4D16-AE4F-AB60-09D2C0CF0E2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97061" y="3296104"/>
                <a:ext cx="347997" cy="1675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795" name="Group 794">
            <a:extLst>
              <a:ext uri="{FF2B5EF4-FFF2-40B4-BE49-F238E27FC236}">
                <a16:creationId xmlns:a16="http://schemas.microsoft.com/office/drawing/2014/main" id="{AF73DE4B-526E-9C4F-9242-9BC0D43F8CBA}"/>
              </a:ext>
            </a:extLst>
          </p:cNvPr>
          <p:cNvGrpSpPr/>
          <p:nvPr/>
        </p:nvGrpSpPr>
        <p:grpSpPr>
          <a:xfrm>
            <a:off x="11064947" y="3428485"/>
            <a:ext cx="518448" cy="1212242"/>
            <a:chOff x="11058573" y="3399165"/>
            <a:chExt cx="518448" cy="1212242"/>
          </a:xfrm>
        </p:grpSpPr>
        <p:grpSp>
          <p:nvGrpSpPr>
            <p:cNvPr id="375" name="Group 374">
              <a:extLst>
                <a:ext uri="{FF2B5EF4-FFF2-40B4-BE49-F238E27FC236}">
                  <a16:creationId xmlns:a16="http://schemas.microsoft.com/office/drawing/2014/main" id="{433FEDDB-405E-DB4E-815F-55EE9E62EF1A}"/>
                </a:ext>
              </a:extLst>
            </p:cNvPr>
            <p:cNvGrpSpPr/>
            <p:nvPr/>
          </p:nvGrpSpPr>
          <p:grpSpPr>
            <a:xfrm>
              <a:off x="11087182" y="4159591"/>
              <a:ext cx="489839" cy="451816"/>
              <a:chOff x="5103720" y="2693365"/>
              <a:chExt cx="611650" cy="414788"/>
            </a:xfrm>
          </p:grpSpPr>
          <p:cxnSp>
            <p:nvCxnSpPr>
              <p:cNvPr id="376" name="Straight Connector 375">
                <a:extLst>
                  <a:ext uri="{FF2B5EF4-FFF2-40B4-BE49-F238E27FC236}">
                    <a16:creationId xmlns:a16="http://schemas.microsoft.com/office/drawing/2014/main" id="{1D164102-BE0D-AF40-9A7B-7F2B261B2C20}"/>
                  </a:ext>
                </a:extLst>
              </p:cNvPr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78" name="Group 377">
                <a:extLst>
                  <a:ext uri="{FF2B5EF4-FFF2-40B4-BE49-F238E27FC236}">
                    <a16:creationId xmlns:a16="http://schemas.microsoft.com/office/drawing/2014/main" id="{9018E7EF-EB96-424D-962A-FEB80B43946F}"/>
                  </a:ext>
                </a:extLst>
              </p:cNvPr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379" name="Picture 378" descr="server_rack.png">
                  <a:extLst>
                    <a:ext uri="{FF2B5EF4-FFF2-40B4-BE49-F238E27FC236}">
                      <a16:creationId xmlns:a16="http://schemas.microsoft.com/office/drawing/2014/main" id="{C865CB27-BCE1-654B-9519-9B39D4CB587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80" name="Picture 379" descr="server_rack.png">
                  <a:extLst>
                    <a:ext uri="{FF2B5EF4-FFF2-40B4-BE49-F238E27FC236}">
                      <a16:creationId xmlns:a16="http://schemas.microsoft.com/office/drawing/2014/main" id="{41D005B5-0BAE-3E48-A2D4-576E4F7B94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81" name="Picture 380" descr="server_rack.png">
                  <a:extLst>
                    <a:ext uri="{FF2B5EF4-FFF2-40B4-BE49-F238E27FC236}">
                      <a16:creationId xmlns:a16="http://schemas.microsoft.com/office/drawing/2014/main" id="{89060F4D-6C40-724C-BD1E-F12A5CA65DE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92" name="Group 391">
              <a:extLst>
                <a:ext uri="{FF2B5EF4-FFF2-40B4-BE49-F238E27FC236}">
                  <a16:creationId xmlns:a16="http://schemas.microsoft.com/office/drawing/2014/main" id="{710FDFDB-5658-6346-883B-53F72A0E1C90}"/>
                </a:ext>
              </a:extLst>
            </p:cNvPr>
            <p:cNvGrpSpPr/>
            <p:nvPr/>
          </p:nvGrpSpPr>
          <p:grpSpPr>
            <a:xfrm>
              <a:off x="11058573" y="3399165"/>
              <a:ext cx="423724" cy="405973"/>
              <a:chOff x="5103720" y="2693365"/>
              <a:chExt cx="611650" cy="414788"/>
            </a:xfrm>
          </p:grpSpPr>
          <p:cxnSp>
            <p:nvCxnSpPr>
              <p:cNvPr id="393" name="Straight Connector 392">
                <a:extLst>
                  <a:ext uri="{FF2B5EF4-FFF2-40B4-BE49-F238E27FC236}">
                    <a16:creationId xmlns:a16="http://schemas.microsoft.com/office/drawing/2014/main" id="{21121473-8384-8944-A0B5-DD441780262C}"/>
                  </a:ext>
                </a:extLst>
              </p:cNvPr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95" name="Group 394">
                <a:extLst>
                  <a:ext uri="{FF2B5EF4-FFF2-40B4-BE49-F238E27FC236}">
                    <a16:creationId xmlns:a16="http://schemas.microsoft.com/office/drawing/2014/main" id="{11366773-360A-0449-911A-80462659C660}"/>
                  </a:ext>
                </a:extLst>
              </p:cNvPr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396" name="Picture 395" descr="server_rack.png">
                  <a:extLst>
                    <a:ext uri="{FF2B5EF4-FFF2-40B4-BE49-F238E27FC236}">
                      <a16:creationId xmlns:a16="http://schemas.microsoft.com/office/drawing/2014/main" id="{361EFF3D-6A1F-2646-B975-1FACB4284F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97" name="Picture 396" descr="server_rack.png">
                  <a:extLst>
                    <a:ext uri="{FF2B5EF4-FFF2-40B4-BE49-F238E27FC236}">
                      <a16:creationId xmlns:a16="http://schemas.microsoft.com/office/drawing/2014/main" id="{E83F8942-DE11-A747-A5A4-EDFBB17BFC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98" name="Picture 397" descr="server_rack.png">
                  <a:extLst>
                    <a:ext uri="{FF2B5EF4-FFF2-40B4-BE49-F238E27FC236}">
                      <a16:creationId xmlns:a16="http://schemas.microsoft.com/office/drawing/2014/main" id="{300ED1AC-F5EE-3C49-B963-42178C24340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71" name="Group 950">
            <a:extLst>
              <a:ext uri="{FF2B5EF4-FFF2-40B4-BE49-F238E27FC236}">
                <a16:creationId xmlns:a16="http://schemas.microsoft.com/office/drawing/2014/main" id="{2B0A745F-DA32-E140-AB36-BC5E1C4E2D48}"/>
              </a:ext>
            </a:extLst>
          </p:cNvPr>
          <p:cNvGrpSpPr>
            <a:grpSpLocks/>
          </p:cNvGrpSpPr>
          <p:nvPr/>
        </p:nvGrpSpPr>
        <p:grpSpPr bwMode="auto">
          <a:xfrm>
            <a:off x="10288915" y="5273951"/>
            <a:ext cx="177192" cy="330833"/>
            <a:chOff x="4140" y="429"/>
            <a:chExt cx="1425" cy="2396"/>
          </a:xfrm>
        </p:grpSpPr>
        <p:sp>
          <p:nvSpPr>
            <p:cNvPr id="207" name="Freeform 951">
              <a:extLst>
                <a:ext uri="{FF2B5EF4-FFF2-40B4-BE49-F238E27FC236}">
                  <a16:creationId xmlns:a16="http://schemas.microsoft.com/office/drawing/2014/main" id="{12CB3660-4D63-014F-8CC9-FDFB8140A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8" name="Rectangle 952">
              <a:extLst>
                <a:ext uri="{FF2B5EF4-FFF2-40B4-BE49-F238E27FC236}">
                  <a16:creationId xmlns:a16="http://schemas.microsoft.com/office/drawing/2014/main" id="{EFE1382F-B768-3541-8BD1-06AB71BFA8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9" name="Freeform 953">
              <a:extLst>
                <a:ext uri="{FF2B5EF4-FFF2-40B4-BE49-F238E27FC236}">
                  <a16:creationId xmlns:a16="http://schemas.microsoft.com/office/drawing/2014/main" id="{FB363E8F-CA06-2449-A66C-B147358943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0" name="Freeform 954">
              <a:extLst>
                <a:ext uri="{FF2B5EF4-FFF2-40B4-BE49-F238E27FC236}">
                  <a16:creationId xmlns:a16="http://schemas.microsoft.com/office/drawing/2014/main" id="{8A74E36A-A735-7440-A2B1-55846B516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1" name="Rectangle 955">
              <a:extLst>
                <a:ext uri="{FF2B5EF4-FFF2-40B4-BE49-F238E27FC236}">
                  <a16:creationId xmlns:a16="http://schemas.microsoft.com/office/drawing/2014/main" id="{FC433BF5-02C8-F540-AE86-53BF569600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2" name="Group 956">
              <a:extLst>
                <a:ext uri="{FF2B5EF4-FFF2-40B4-BE49-F238E27FC236}">
                  <a16:creationId xmlns:a16="http://schemas.microsoft.com/office/drawing/2014/main" id="{969A0B36-D994-A24C-8329-146363A51CA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37" name="AutoShape 957">
                <a:extLst>
                  <a:ext uri="{FF2B5EF4-FFF2-40B4-BE49-F238E27FC236}">
                    <a16:creationId xmlns:a16="http://schemas.microsoft.com/office/drawing/2014/main" id="{75A7B329-681F-2B4A-8470-FC0231FE25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8" name="AutoShape 958">
                <a:extLst>
                  <a:ext uri="{FF2B5EF4-FFF2-40B4-BE49-F238E27FC236}">
                    <a16:creationId xmlns:a16="http://schemas.microsoft.com/office/drawing/2014/main" id="{197CEF08-20F4-5741-AC2B-1EBB072FA5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3" name="Rectangle 959">
              <a:extLst>
                <a:ext uri="{FF2B5EF4-FFF2-40B4-BE49-F238E27FC236}">
                  <a16:creationId xmlns:a16="http://schemas.microsoft.com/office/drawing/2014/main" id="{775AA9F7-199B-ED4C-B422-5E1B766FBA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4" name="Group 960">
              <a:extLst>
                <a:ext uri="{FF2B5EF4-FFF2-40B4-BE49-F238E27FC236}">
                  <a16:creationId xmlns:a16="http://schemas.microsoft.com/office/drawing/2014/main" id="{4EED0C22-3BA6-E24F-B528-BF018CB34F5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35" name="AutoShape 961">
                <a:extLst>
                  <a:ext uri="{FF2B5EF4-FFF2-40B4-BE49-F238E27FC236}">
                    <a16:creationId xmlns:a16="http://schemas.microsoft.com/office/drawing/2014/main" id="{FE30D28F-02DD-D041-8551-45D9D2836E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6" name="AutoShape 962">
                <a:extLst>
                  <a:ext uri="{FF2B5EF4-FFF2-40B4-BE49-F238E27FC236}">
                    <a16:creationId xmlns:a16="http://schemas.microsoft.com/office/drawing/2014/main" id="{92F33680-18D6-7C4A-88C2-46C4FA3D08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5" name="Rectangle 963">
              <a:extLst>
                <a:ext uri="{FF2B5EF4-FFF2-40B4-BE49-F238E27FC236}">
                  <a16:creationId xmlns:a16="http://schemas.microsoft.com/office/drawing/2014/main" id="{A0014856-A5F8-544F-98BE-B1D6878A67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16" name="Rectangle 964">
              <a:extLst>
                <a:ext uri="{FF2B5EF4-FFF2-40B4-BE49-F238E27FC236}">
                  <a16:creationId xmlns:a16="http://schemas.microsoft.com/office/drawing/2014/main" id="{0E6FC61A-EACA-7D4E-9AA7-C7690D0936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7" name="Group 965">
              <a:extLst>
                <a:ext uri="{FF2B5EF4-FFF2-40B4-BE49-F238E27FC236}">
                  <a16:creationId xmlns:a16="http://schemas.microsoft.com/office/drawing/2014/main" id="{CF083CE2-2403-FD4E-8F7D-758E7F67FF5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33" name="AutoShape 966">
                <a:extLst>
                  <a:ext uri="{FF2B5EF4-FFF2-40B4-BE49-F238E27FC236}">
                    <a16:creationId xmlns:a16="http://schemas.microsoft.com/office/drawing/2014/main" id="{5ED8E2CD-DB59-0040-9493-378A5D7DF1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4" name="AutoShape 967">
                <a:extLst>
                  <a:ext uri="{FF2B5EF4-FFF2-40B4-BE49-F238E27FC236}">
                    <a16:creationId xmlns:a16="http://schemas.microsoft.com/office/drawing/2014/main" id="{F249F021-1652-2041-9D37-82D9ADAF20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8" name="Freeform 968">
              <a:extLst>
                <a:ext uri="{FF2B5EF4-FFF2-40B4-BE49-F238E27FC236}">
                  <a16:creationId xmlns:a16="http://schemas.microsoft.com/office/drawing/2014/main" id="{2DA20985-B59E-DD4F-B452-9726DAD28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19" name="Group 969">
              <a:extLst>
                <a:ext uri="{FF2B5EF4-FFF2-40B4-BE49-F238E27FC236}">
                  <a16:creationId xmlns:a16="http://schemas.microsoft.com/office/drawing/2014/main" id="{68489279-23CF-FB42-9AE3-CAB3A000B96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31" name="AutoShape 970">
                <a:extLst>
                  <a:ext uri="{FF2B5EF4-FFF2-40B4-BE49-F238E27FC236}">
                    <a16:creationId xmlns:a16="http://schemas.microsoft.com/office/drawing/2014/main" id="{12532EDD-6029-FD41-90A0-EB4B9A3B8C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2" name="AutoShape 971">
                <a:extLst>
                  <a:ext uri="{FF2B5EF4-FFF2-40B4-BE49-F238E27FC236}">
                    <a16:creationId xmlns:a16="http://schemas.microsoft.com/office/drawing/2014/main" id="{2ADE9625-767F-5247-8211-3638BECC9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20" name="Rectangle 972">
              <a:extLst>
                <a:ext uri="{FF2B5EF4-FFF2-40B4-BE49-F238E27FC236}">
                  <a16:creationId xmlns:a16="http://schemas.microsoft.com/office/drawing/2014/main" id="{71E52DA0-9A54-7744-90B9-E438CBE00C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1" name="Freeform 973">
              <a:extLst>
                <a:ext uri="{FF2B5EF4-FFF2-40B4-BE49-F238E27FC236}">
                  <a16:creationId xmlns:a16="http://schemas.microsoft.com/office/drawing/2014/main" id="{D950FAED-4EC6-7B4B-AFA5-CA2701F74D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2" name="Freeform 974">
              <a:extLst>
                <a:ext uri="{FF2B5EF4-FFF2-40B4-BE49-F238E27FC236}">
                  <a16:creationId xmlns:a16="http://schemas.microsoft.com/office/drawing/2014/main" id="{55AF3FE0-BBE4-A74C-A9EF-B8F3AA7A0D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3" name="Oval 975">
              <a:extLst>
                <a:ext uri="{FF2B5EF4-FFF2-40B4-BE49-F238E27FC236}">
                  <a16:creationId xmlns:a16="http://schemas.microsoft.com/office/drawing/2014/main" id="{AC808981-49D6-D840-800C-F21BB91061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4" name="Freeform 976">
              <a:extLst>
                <a:ext uri="{FF2B5EF4-FFF2-40B4-BE49-F238E27FC236}">
                  <a16:creationId xmlns:a16="http://schemas.microsoft.com/office/drawing/2014/main" id="{EBD04B6D-F8F6-FE45-BBD9-3CFFE7B28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5" name="AutoShape 977">
              <a:extLst>
                <a:ext uri="{FF2B5EF4-FFF2-40B4-BE49-F238E27FC236}">
                  <a16:creationId xmlns:a16="http://schemas.microsoft.com/office/drawing/2014/main" id="{EB968B78-CEDA-2949-925F-D6EE71A8ED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6" name="AutoShape 978">
              <a:extLst>
                <a:ext uri="{FF2B5EF4-FFF2-40B4-BE49-F238E27FC236}">
                  <a16:creationId xmlns:a16="http://schemas.microsoft.com/office/drawing/2014/main" id="{6127245D-2639-C841-ABBD-0A2EB87194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7" name="Oval 979">
              <a:extLst>
                <a:ext uri="{FF2B5EF4-FFF2-40B4-BE49-F238E27FC236}">
                  <a16:creationId xmlns:a16="http://schemas.microsoft.com/office/drawing/2014/main" id="{CBCE7727-73A7-814E-B244-E80EED405F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8" name="Oval 980">
              <a:extLst>
                <a:ext uri="{FF2B5EF4-FFF2-40B4-BE49-F238E27FC236}">
                  <a16:creationId xmlns:a16="http://schemas.microsoft.com/office/drawing/2014/main" id="{7A66ECF6-DDAE-2842-92B5-EA8F14A121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9" name="Oval 981">
              <a:extLst>
                <a:ext uri="{FF2B5EF4-FFF2-40B4-BE49-F238E27FC236}">
                  <a16:creationId xmlns:a16="http://schemas.microsoft.com/office/drawing/2014/main" id="{5A97568E-F028-FD44-8E47-C92EC6C012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30" name="Rectangle 982">
              <a:extLst>
                <a:ext uri="{FF2B5EF4-FFF2-40B4-BE49-F238E27FC236}">
                  <a16:creationId xmlns:a16="http://schemas.microsoft.com/office/drawing/2014/main" id="{A834B858-68E5-0D45-8391-2A0A996FA3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grpSp>
        <p:nvGrpSpPr>
          <p:cNvPr id="44" name="Group 590">
            <a:extLst>
              <a:ext uri="{FF2B5EF4-FFF2-40B4-BE49-F238E27FC236}">
                <a16:creationId xmlns:a16="http://schemas.microsoft.com/office/drawing/2014/main" id="{2648262B-E78D-1D4B-B3FD-3AE9CD5C321E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7980855" y="4900161"/>
            <a:ext cx="345630" cy="320302"/>
            <a:chOff x="2839" y="3501"/>
            <a:chExt cx="755" cy="803"/>
          </a:xfrm>
        </p:grpSpPr>
        <p:pic>
          <p:nvPicPr>
            <p:cNvPr id="367" name="Picture 591" descr="desktop_computer_stylized_medium">
              <a:extLst>
                <a:ext uri="{FF2B5EF4-FFF2-40B4-BE49-F238E27FC236}">
                  <a16:creationId xmlns:a16="http://schemas.microsoft.com/office/drawing/2014/main" id="{35FBE2DB-60A7-B340-A5BB-B3699CCC02B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68" name="Freeform 592">
              <a:extLst>
                <a:ext uri="{FF2B5EF4-FFF2-40B4-BE49-F238E27FC236}">
                  <a16:creationId xmlns:a16="http://schemas.microsoft.com/office/drawing/2014/main" id="{0263E665-BF2A-2F4A-ADA8-20F44C312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0" name="Group 1064">
            <a:extLst>
              <a:ext uri="{FF2B5EF4-FFF2-40B4-BE49-F238E27FC236}">
                <a16:creationId xmlns:a16="http://schemas.microsoft.com/office/drawing/2014/main" id="{1E483C21-97F2-6C41-9217-2187E09B541E}"/>
              </a:ext>
            </a:extLst>
          </p:cNvPr>
          <p:cNvGrpSpPr>
            <a:grpSpLocks/>
          </p:cNvGrpSpPr>
          <p:nvPr/>
        </p:nvGrpSpPr>
        <p:grpSpPr bwMode="auto">
          <a:xfrm>
            <a:off x="9201681" y="5852809"/>
            <a:ext cx="310186" cy="307808"/>
            <a:chOff x="877" y="1008"/>
            <a:chExt cx="2747" cy="2591"/>
          </a:xfrm>
        </p:grpSpPr>
        <p:pic>
          <p:nvPicPr>
            <p:cNvPr id="146" name="Picture 1065" descr="antenna_stylized">
              <a:extLst>
                <a:ext uri="{FF2B5EF4-FFF2-40B4-BE49-F238E27FC236}">
                  <a16:creationId xmlns:a16="http://schemas.microsoft.com/office/drawing/2014/main" id="{EC1E8FF9-A5AB-904A-91B8-DF49382605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7" name="Picture 1066" descr="laptop_keyboard">
              <a:extLst>
                <a:ext uri="{FF2B5EF4-FFF2-40B4-BE49-F238E27FC236}">
                  <a16:creationId xmlns:a16="http://schemas.microsoft.com/office/drawing/2014/main" id="{71E89937-428E-3447-B221-C34E0D71AC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8" name="Freeform 1067">
              <a:extLst>
                <a:ext uri="{FF2B5EF4-FFF2-40B4-BE49-F238E27FC236}">
                  <a16:creationId xmlns:a16="http://schemas.microsoft.com/office/drawing/2014/main" id="{43C21467-3265-FC4F-AF31-44A028163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49" name="Picture 1068" descr="screen">
              <a:extLst>
                <a:ext uri="{FF2B5EF4-FFF2-40B4-BE49-F238E27FC236}">
                  <a16:creationId xmlns:a16="http://schemas.microsoft.com/office/drawing/2014/main" id="{9868250A-D477-2944-B0F8-A7DE63DA46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0" name="Freeform 1069">
              <a:extLst>
                <a:ext uri="{FF2B5EF4-FFF2-40B4-BE49-F238E27FC236}">
                  <a16:creationId xmlns:a16="http://schemas.microsoft.com/office/drawing/2014/main" id="{A4015B9E-FE1F-594E-AFA2-A5277482E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Freeform 1070">
              <a:extLst>
                <a:ext uri="{FF2B5EF4-FFF2-40B4-BE49-F238E27FC236}">
                  <a16:creationId xmlns:a16="http://schemas.microsoft.com/office/drawing/2014/main" id="{1D5AA9CA-3334-2341-A3C4-E98372488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Freeform 1071">
              <a:extLst>
                <a:ext uri="{FF2B5EF4-FFF2-40B4-BE49-F238E27FC236}">
                  <a16:creationId xmlns:a16="http://schemas.microsoft.com/office/drawing/2014/main" id="{408815EA-3342-2D4A-AB4D-6A6AD669E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Freeform 1072">
              <a:extLst>
                <a:ext uri="{FF2B5EF4-FFF2-40B4-BE49-F238E27FC236}">
                  <a16:creationId xmlns:a16="http://schemas.microsoft.com/office/drawing/2014/main" id="{180DED07-429A-A242-A9E3-1BBEEAF42B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Freeform 1073">
              <a:extLst>
                <a:ext uri="{FF2B5EF4-FFF2-40B4-BE49-F238E27FC236}">
                  <a16:creationId xmlns:a16="http://schemas.microsoft.com/office/drawing/2014/main" id="{A86B5E1C-D4A7-804E-9345-DD2099CCFC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Freeform 1074">
              <a:extLst>
                <a:ext uri="{FF2B5EF4-FFF2-40B4-BE49-F238E27FC236}">
                  <a16:creationId xmlns:a16="http://schemas.microsoft.com/office/drawing/2014/main" id="{278E44FF-9118-764F-B154-D54B6D088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6" name="Group 1075">
              <a:extLst>
                <a:ext uri="{FF2B5EF4-FFF2-40B4-BE49-F238E27FC236}">
                  <a16:creationId xmlns:a16="http://schemas.microsoft.com/office/drawing/2014/main" id="{B07A4D51-63EA-ED46-9283-3C066C8F80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163" name="Freeform 1076">
                <a:extLst>
                  <a:ext uri="{FF2B5EF4-FFF2-40B4-BE49-F238E27FC236}">
                    <a16:creationId xmlns:a16="http://schemas.microsoft.com/office/drawing/2014/main" id="{362CE3DF-6498-9044-80D1-5B57C954BC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4" name="Freeform 1077">
                <a:extLst>
                  <a:ext uri="{FF2B5EF4-FFF2-40B4-BE49-F238E27FC236}">
                    <a16:creationId xmlns:a16="http://schemas.microsoft.com/office/drawing/2014/main" id="{232B6CC8-39FA-8E41-89F9-D454D1953B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5" name="Freeform 1078">
                <a:extLst>
                  <a:ext uri="{FF2B5EF4-FFF2-40B4-BE49-F238E27FC236}">
                    <a16:creationId xmlns:a16="http://schemas.microsoft.com/office/drawing/2014/main" id="{14BE6CD7-1B00-AE45-A0A2-B46139077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6" name="Freeform 1079">
                <a:extLst>
                  <a:ext uri="{FF2B5EF4-FFF2-40B4-BE49-F238E27FC236}">
                    <a16:creationId xmlns:a16="http://schemas.microsoft.com/office/drawing/2014/main" id="{17D2993A-DA09-154C-81CE-F00D6DF0D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7" name="Freeform 1080">
                <a:extLst>
                  <a:ext uri="{FF2B5EF4-FFF2-40B4-BE49-F238E27FC236}">
                    <a16:creationId xmlns:a16="http://schemas.microsoft.com/office/drawing/2014/main" id="{AD580132-3A72-CF47-B834-B58CA201F7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8" name="Freeform 1081">
                <a:extLst>
                  <a:ext uri="{FF2B5EF4-FFF2-40B4-BE49-F238E27FC236}">
                    <a16:creationId xmlns:a16="http://schemas.microsoft.com/office/drawing/2014/main" id="{E900C928-6E45-6449-A6C9-3DBE801B01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57" name="Freeform 1082">
              <a:extLst>
                <a:ext uri="{FF2B5EF4-FFF2-40B4-BE49-F238E27FC236}">
                  <a16:creationId xmlns:a16="http://schemas.microsoft.com/office/drawing/2014/main" id="{1ECD1A08-63F7-2B4E-84E4-3FA628039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Freeform 1083">
              <a:extLst>
                <a:ext uri="{FF2B5EF4-FFF2-40B4-BE49-F238E27FC236}">
                  <a16:creationId xmlns:a16="http://schemas.microsoft.com/office/drawing/2014/main" id="{E0CE0778-AA7C-994B-8AC5-676F1A825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Freeform 1084">
              <a:extLst>
                <a:ext uri="{FF2B5EF4-FFF2-40B4-BE49-F238E27FC236}">
                  <a16:creationId xmlns:a16="http://schemas.microsoft.com/office/drawing/2014/main" id="{D2A296F6-56E0-0141-8E63-F209F1106F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Freeform 1085">
              <a:extLst>
                <a:ext uri="{FF2B5EF4-FFF2-40B4-BE49-F238E27FC236}">
                  <a16:creationId xmlns:a16="http://schemas.microsoft.com/office/drawing/2014/main" id="{06824F88-EE84-D347-A023-F053DA4B2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Freeform 1086">
              <a:extLst>
                <a:ext uri="{FF2B5EF4-FFF2-40B4-BE49-F238E27FC236}">
                  <a16:creationId xmlns:a16="http://schemas.microsoft.com/office/drawing/2014/main" id="{36F4BB90-D696-0945-AC5D-7CBFD97A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Freeform 1087">
              <a:extLst>
                <a:ext uri="{FF2B5EF4-FFF2-40B4-BE49-F238E27FC236}">
                  <a16:creationId xmlns:a16="http://schemas.microsoft.com/office/drawing/2014/main" id="{9FC45AEE-F94E-2C41-BB56-2055DE618B24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0" name="Group 590">
            <a:extLst>
              <a:ext uri="{FF2B5EF4-FFF2-40B4-BE49-F238E27FC236}">
                <a16:creationId xmlns:a16="http://schemas.microsoft.com/office/drawing/2014/main" id="{A66A00B8-C906-204A-9EA8-BF8007089AFF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8153909" y="5504657"/>
            <a:ext cx="345630" cy="320302"/>
            <a:chOff x="2839" y="3501"/>
            <a:chExt cx="755" cy="803"/>
          </a:xfrm>
        </p:grpSpPr>
        <p:pic>
          <p:nvPicPr>
            <p:cNvPr id="491" name="Picture 591" descr="desktop_computer_stylized_medium">
              <a:extLst>
                <a:ext uri="{FF2B5EF4-FFF2-40B4-BE49-F238E27FC236}">
                  <a16:creationId xmlns:a16="http://schemas.microsoft.com/office/drawing/2014/main" id="{0D26BE9F-5A6F-194D-95F5-9A26085A8B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2" name="Freeform 592">
              <a:extLst>
                <a:ext uri="{FF2B5EF4-FFF2-40B4-BE49-F238E27FC236}">
                  <a16:creationId xmlns:a16="http://schemas.microsoft.com/office/drawing/2014/main" id="{F940FA7C-0178-FC42-989D-133C7D3EF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3" name="Group 590">
            <a:extLst>
              <a:ext uri="{FF2B5EF4-FFF2-40B4-BE49-F238E27FC236}">
                <a16:creationId xmlns:a16="http://schemas.microsoft.com/office/drawing/2014/main" id="{AADF67FB-3BE7-EF42-B8A5-B005B506931A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8552134" y="5526130"/>
            <a:ext cx="345630" cy="320302"/>
            <a:chOff x="2839" y="3501"/>
            <a:chExt cx="755" cy="803"/>
          </a:xfrm>
        </p:grpSpPr>
        <p:pic>
          <p:nvPicPr>
            <p:cNvPr id="494" name="Picture 591" descr="desktop_computer_stylized_medium">
              <a:extLst>
                <a:ext uri="{FF2B5EF4-FFF2-40B4-BE49-F238E27FC236}">
                  <a16:creationId xmlns:a16="http://schemas.microsoft.com/office/drawing/2014/main" id="{0BBC0FBB-DA3F-874A-8EBE-B51C772E06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5" name="Freeform 592">
              <a:extLst>
                <a:ext uri="{FF2B5EF4-FFF2-40B4-BE49-F238E27FC236}">
                  <a16:creationId xmlns:a16="http://schemas.microsoft.com/office/drawing/2014/main" id="{A9932DBD-03D1-3E48-AE83-712DE720FE4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6" name="Group 1064">
            <a:extLst>
              <a:ext uri="{FF2B5EF4-FFF2-40B4-BE49-F238E27FC236}">
                <a16:creationId xmlns:a16="http://schemas.microsoft.com/office/drawing/2014/main" id="{FC2552CF-9AC0-3243-8999-6808B911C762}"/>
              </a:ext>
            </a:extLst>
          </p:cNvPr>
          <p:cNvGrpSpPr>
            <a:grpSpLocks/>
          </p:cNvGrpSpPr>
          <p:nvPr/>
        </p:nvGrpSpPr>
        <p:grpSpPr bwMode="auto">
          <a:xfrm>
            <a:off x="9534746" y="5795138"/>
            <a:ext cx="319264" cy="253379"/>
            <a:chOff x="877" y="1008"/>
            <a:chExt cx="2747" cy="2591"/>
          </a:xfrm>
        </p:grpSpPr>
        <p:pic>
          <p:nvPicPr>
            <p:cNvPr id="497" name="Picture 1065" descr="antenna_stylized">
              <a:extLst>
                <a:ext uri="{FF2B5EF4-FFF2-40B4-BE49-F238E27FC236}">
                  <a16:creationId xmlns:a16="http://schemas.microsoft.com/office/drawing/2014/main" id="{87938519-94DB-D545-A29A-7EDE5E412B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98" name="Picture 1066" descr="laptop_keyboard">
              <a:extLst>
                <a:ext uri="{FF2B5EF4-FFF2-40B4-BE49-F238E27FC236}">
                  <a16:creationId xmlns:a16="http://schemas.microsoft.com/office/drawing/2014/main" id="{2D71707C-83CA-1C4B-8508-67E56E2ADD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9" name="Freeform 1067">
              <a:extLst>
                <a:ext uri="{FF2B5EF4-FFF2-40B4-BE49-F238E27FC236}">
                  <a16:creationId xmlns:a16="http://schemas.microsoft.com/office/drawing/2014/main" id="{73F0FEB4-8393-CC4E-8318-ED16B301B6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500" name="Picture 1068" descr="screen">
              <a:extLst>
                <a:ext uri="{FF2B5EF4-FFF2-40B4-BE49-F238E27FC236}">
                  <a16:creationId xmlns:a16="http://schemas.microsoft.com/office/drawing/2014/main" id="{7FE7C88C-9EAD-8349-A46B-E909AEA657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01" name="Freeform 1069">
              <a:extLst>
                <a:ext uri="{FF2B5EF4-FFF2-40B4-BE49-F238E27FC236}">
                  <a16:creationId xmlns:a16="http://schemas.microsoft.com/office/drawing/2014/main" id="{0DBCF6AD-8352-3C40-B68E-0383519D2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2" name="Freeform 1070">
              <a:extLst>
                <a:ext uri="{FF2B5EF4-FFF2-40B4-BE49-F238E27FC236}">
                  <a16:creationId xmlns:a16="http://schemas.microsoft.com/office/drawing/2014/main" id="{3C23673E-599F-5241-B844-C8F96A051D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3" name="Freeform 1071">
              <a:extLst>
                <a:ext uri="{FF2B5EF4-FFF2-40B4-BE49-F238E27FC236}">
                  <a16:creationId xmlns:a16="http://schemas.microsoft.com/office/drawing/2014/main" id="{4D502A0C-8868-2C4E-B6B7-F46718640A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4" name="Freeform 1072">
              <a:extLst>
                <a:ext uri="{FF2B5EF4-FFF2-40B4-BE49-F238E27FC236}">
                  <a16:creationId xmlns:a16="http://schemas.microsoft.com/office/drawing/2014/main" id="{154DEECF-C451-B140-A650-9DB9DCC417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Freeform 1073">
              <a:extLst>
                <a:ext uri="{FF2B5EF4-FFF2-40B4-BE49-F238E27FC236}">
                  <a16:creationId xmlns:a16="http://schemas.microsoft.com/office/drawing/2014/main" id="{61C09639-BDA6-1848-86B4-033F9F9979D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Freeform 1074">
              <a:extLst>
                <a:ext uri="{FF2B5EF4-FFF2-40B4-BE49-F238E27FC236}">
                  <a16:creationId xmlns:a16="http://schemas.microsoft.com/office/drawing/2014/main" id="{BBF9A35C-4B4A-604C-BCA3-20BC6C3D2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07" name="Group 1075">
              <a:extLst>
                <a:ext uri="{FF2B5EF4-FFF2-40B4-BE49-F238E27FC236}">
                  <a16:creationId xmlns:a16="http://schemas.microsoft.com/office/drawing/2014/main" id="{C228B10E-0BB1-8D40-9DB1-545E285C760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514" name="Freeform 1076">
                <a:extLst>
                  <a:ext uri="{FF2B5EF4-FFF2-40B4-BE49-F238E27FC236}">
                    <a16:creationId xmlns:a16="http://schemas.microsoft.com/office/drawing/2014/main" id="{DBE93115-3362-AE4D-A30A-337520C73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5" name="Freeform 1077">
                <a:extLst>
                  <a:ext uri="{FF2B5EF4-FFF2-40B4-BE49-F238E27FC236}">
                    <a16:creationId xmlns:a16="http://schemas.microsoft.com/office/drawing/2014/main" id="{E980EACA-94CF-194A-AC7A-1415DBB4CA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6" name="Freeform 1078">
                <a:extLst>
                  <a:ext uri="{FF2B5EF4-FFF2-40B4-BE49-F238E27FC236}">
                    <a16:creationId xmlns:a16="http://schemas.microsoft.com/office/drawing/2014/main" id="{67C8CECC-A4D3-D543-A1C2-92A3DDD604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7" name="Freeform 1079">
                <a:extLst>
                  <a:ext uri="{FF2B5EF4-FFF2-40B4-BE49-F238E27FC236}">
                    <a16:creationId xmlns:a16="http://schemas.microsoft.com/office/drawing/2014/main" id="{DF7F90DA-E9FF-E64E-979A-F2C4CF6F27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8" name="Freeform 1080">
                <a:extLst>
                  <a:ext uri="{FF2B5EF4-FFF2-40B4-BE49-F238E27FC236}">
                    <a16:creationId xmlns:a16="http://schemas.microsoft.com/office/drawing/2014/main" id="{1FB7CFF5-5312-6B45-B1C9-1E8019D9AB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9" name="Freeform 1081">
                <a:extLst>
                  <a:ext uri="{FF2B5EF4-FFF2-40B4-BE49-F238E27FC236}">
                    <a16:creationId xmlns:a16="http://schemas.microsoft.com/office/drawing/2014/main" id="{F6743163-40E8-634F-BDA5-FD850E9C93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08" name="Freeform 1082">
              <a:extLst>
                <a:ext uri="{FF2B5EF4-FFF2-40B4-BE49-F238E27FC236}">
                  <a16:creationId xmlns:a16="http://schemas.microsoft.com/office/drawing/2014/main" id="{5C688E93-8024-AF4A-9FAE-F872353A7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9" name="Freeform 1083">
              <a:extLst>
                <a:ext uri="{FF2B5EF4-FFF2-40B4-BE49-F238E27FC236}">
                  <a16:creationId xmlns:a16="http://schemas.microsoft.com/office/drawing/2014/main" id="{E2D8B864-6DD1-D042-9409-8862ACC1AA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0" name="Freeform 1084">
              <a:extLst>
                <a:ext uri="{FF2B5EF4-FFF2-40B4-BE49-F238E27FC236}">
                  <a16:creationId xmlns:a16="http://schemas.microsoft.com/office/drawing/2014/main" id="{CC7A3F9E-B0BC-2945-B124-91C53102EA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1" name="Freeform 1085">
              <a:extLst>
                <a:ext uri="{FF2B5EF4-FFF2-40B4-BE49-F238E27FC236}">
                  <a16:creationId xmlns:a16="http://schemas.microsoft.com/office/drawing/2014/main" id="{B8E20EA9-88B9-0A42-A470-7AF9E88105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2" name="Freeform 1086">
              <a:extLst>
                <a:ext uri="{FF2B5EF4-FFF2-40B4-BE49-F238E27FC236}">
                  <a16:creationId xmlns:a16="http://schemas.microsoft.com/office/drawing/2014/main" id="{A9D04135-B045-A743-95D7-CA5EF36EE7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3" name="Freeform 1087">
              <a:extLst>
                <a:ext uri="{FF2B5EF4-FFF2-40B4-BE49-F238E27FC236}">
                  <a16:creationId xmlns:a16="http://schemas.microsoft.com/office/drawing/2014/main" id="{C0583F57-71B7-B142-BC2A-15444A0CF4E5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75" name="Freeform 984">
            <a:extLst>
              <a:ext uri="{FF2B5EF4-FFF2-40B4-BE49-F238E27FC236}">
                <a16:creationId xmlns:a16="http://schemas.microsoft.com/office/drawing/2014/main" id="{69921432-2526-D74B-B1B3-EF4990D573EA}"/>
              </a:ext>
            </a:extLst>
          </p:cNvPr>
          <p:cNvSpPr>
            <a:spLocks/>
          </p:cNvSpPr>
          <p:nvPr/>
        </p:nvSpPr>
        <p:spPr bwMode="auto">
          <a:xfrm>
            <a:off x="10153593" y="5636971"/>
            <a:ext cx="34049" cy="332924"/>
          </a:xfrm>
          <a:custGeom>
            <a:avLst/>
            <a:gdLst>
              <a:gd name="T0" fmla="*/ 3 w 354"/>
              <a:gd name="T1" fmla="*/ 0 h 2742"/>
              <a:gd name="T2" fmla="*/ 15 w 354"/>
              <a:gd name="T3" fmla="*/ 27 h 2742"/>
              <a:gd name="T4" fmla="*/ 15 w 354"/>
              <a:gd name="T5" fmla="*/ 205 h 2742"/>
              <a:gd name="T6" fmla="*/ 0 w 354"/>
              <a:gd name="T7" fmla="*/ 215 h 2742"/>
              <a:gd name="T8" fmla="*/ 3 w 354"/>
              <a:gd name="T9" fmla="*/ 0 h 274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54"/>
              <a:gd name="T16" fmla="*/ 0 h 2742"/>
              <a:gd name="T17" fmla="*/ 354 w 354"/>
              <a:gd name="T18" fmla="*/ 2742 h 274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54" h="2742">
                <a:moveTo>
                  <a:pt x="63" y="0"/>
                </a:moveTo>
                <a:lnTo>
                  <a:pt x="354" y="339"/>
                </a:lnTo>
                <a:lnTo>
                  <a:pt x="346" y="2624"/>
                </a:lnTo>
                <a:lnTo>
                  <a:pt x="0" y="2742"/>
                </a:lnTo>
                <a:lnTo>
                  <a:pt x="63" y="0"/>
                </a:lnTo>
                <a:close/>
              </a:path>
            </a:pathLst>
          </a:custGeom>
          <a:gradFill rotWithShape="1">
            <a:gsLst>
              <a:gs pos="0">
                <a:srgbClr val="DDDDDD"/>
              </a:gs>
              <a:gs pos="100000">
                <a:srgbClr val="333333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7" name="Freeform 986">
            <a:extLst>
              <a:ext uri="{FF2B5EF4-FFF2-40B4-BE49-F238E27FC236}">
                <a16:creationId xmlns:a16="http://schemas.microsoft.com/office/drawing/2014/main" id="{210AB56E-8E3A-464C-BA90-E5EE13DE14AA}"/>
              </a:ext>
            </a:extLst>
          </p:cNvPr>
          <p:cNvSpPr>
            <a:spLocks/>
          </p:cNvSpPr>
          <p:nvPr/>
        </p:nvSpPr>
        <p:spPr bwMode="auto">
          <a:xfrm>
            <a:off x="10159970" y="5656923"/>
            <a:ext cx="20333" cy="308020"/>
          </a:xfrm>
          <a:custGeom>
            <a:avLst/>
            <a:gdLst>
              <a:gd name="T0" fmla="*/ 2 w 211"/>
              <a:gd name="T1" fmla="*/ 0 h 2537"/>
              <a:gd name="T2" fmla="*/ 9 w 211"/>
              <a:gd name="T3" fmla="*/ 18 h 2537"/>
              <a:gd name="T4" fmla="*/ 2 w 211"/>
              <a:gd name="T5" fmla="*/ 196 h 2537"/>
              <a:gd name="T6" fmla="*/ 2 w 211"/>
              <a:gd name="T7" fmla="*/ 0 h 2537"/>
              <a:gd name="T8" fmla="*/ 0 60000 65536"/>
              <a:gd name="T9" fmla="*/ 0 60000 65536"/>
              <a:gd name="T10" fmla="*/ 0 60000 65536"/>
              <a:gd name="T11" fmla="*/ 0 60000 65536"/>
              <a:gd name="T12" fmla="*/ 0 w 211"/>
              <a:gd name="T13" fmla="*/ 0 h 2537"/>
              <a:gd name="T14" fmla="*/ 211 w 211"/>
              <a:gd name="T15" fmla="*/ 2537 h 25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1" h="2537">
                <a:moveTo>
                  <a:pt x="7" y="0"/>
                </a:moveTo>
                <a:cubicBezTo>
                  <a:pt x="7" y="0"/>
                  <a:pt x="57" y="28"/>
                  <a:pt x="211" y="218"/>
                </a:cubicBezTo>
                <a:cubicBezTo>
                  <a:pt x="0" y="1229"/>
                  <a:pt x="41" y="2537"/>
                  <a:pt x="7" y="2501"/>
                </a:cubicBezTo>
                <a:lnTo>
                  <a:pt x="7" y="0"/>
                </a:lnTo>
                <a:close/>
              </a:path>
            </a:pathLst>
          </a:custGeom>
          <a:gradFill rotWithShape="1">
            <a:gsLst>
              <a:gs pos="0">
                <a:srgbClr val="808080"/>
              </a:gs>
              <a:gs pos="100000">
                <a:srgbClr val="F8F8F8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8" name="Freeform 987">
            <a:extLst>
              <a:ext uri="{FF2B5EF4-FFF2-40B4-BE49-F238E27FC236}">
                <a16:creationId xmlns:a16="http://schemas.microsoft.com/office/drawing/2014/main" id="{4B6304D8-37E4-9743-9663-D2140A3373CD}"/>
              </a:ext>
            </a:extLst>
          </p:cNvPr>
          <p:cNvSpPr>
            <a:spLocks/>
          </p:cNvSpPr>
          <p:nvPr/>
        </p:nvSpPr>
        <p:spPr bwMode="auto">
          <a:xfrm>
            <a:off x="10155518" y="5812753"/>
            <a:ext cx="31643" cy="27525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1 h 226"/>
              <a:gd name="T4" fmla="*/ 14 w 328"/>
              <a:gd name="T5" fmla="*/ 19 h 226"/>
              <a:gd name="T6" fmla="*/ 0 w 328"/>
              <a:gd name="T7" fmla="*/ 8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9" name="Rectangle 988">
            <a:extLst>
              <a:ext uri="{FF2B5EF4-FFF2-40B4-BE49-F238E27FC236}">
                <a16:creationId xmlns:a16="http://schemas.microsoft.com/office/drawing/2014/main" id="{01DA0D94-4858-4748-835A-0A295C76DA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6299" y="5674399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0" name="Group 989">
            <a:extLst>
              <a:ext uri="{FF2B5EF4-FFF2-40B4-BE49-F238E27FC236}">
                <a16:creationId xmlns:a16="http://schemas.microsoft.com/office/drawing/2014/main" id="{653C7E87-1F7F-B94B-970F-8043BE6AD494}"/>
              </a:ext>
            </a:extLst>
          </p:cNvPr>
          <p:cNvGrpSpPr>
            <a:grpSpLocks/>
          </p:cNvGrpSpPr>
          <p:nvPr/>
        </p:nvGrpSpPr>
        <p:grpSpPr bwMode="auto">
          <a:xfrm>
            <a:off x="10091149" y="5671195"/>
            <a:ext cx="69903" cy="21117"/>
            <a:chOff x="614" y="2568"/>
            <a:chExt cx="725" cy="139"/>
          </a:xfrm>
        </p:grpSpPr>
        <p:sp>
          <p:nvSpPr>
            <p:cNvPr id="205" name="AutoShape 990">
              <a:extLst>
                <a:ext uri="{FF2B5EF4-FFF2-40B4-BE49-F238E27FC236}">
                  <a16:creationId xmlns:a16="http://schemas.microsoft.com/office/drawing/2014/main" id="{9E8BF054-B12E-C746-9DCC-FFC0FBE117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" y="2566"/>
              <a:ext cx="721" cy="14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6" name="AutoShape 991">
              <a:extLst>
                <a:ext uri="{FF2B5EF4-FFF2-40B4-BE49-F238E27FC236}">
                  <a16:creationId xmlns:a16="http://schemas.microsoft.com/office/drawing/2014/main" id="{60A26098-3AC3-5F48-AF12-0376133BA2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" y="2581"/>
              <a:ext cx="696" cy="114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1" name="Rectangle 992">
            <a:extLst>
              <a:ext uri="{FF2B5EF4-FFF2-40B4-BE49-F238E27FC236}">
                <a16:creationId xmlns:a16="http://schemas.microsoft.com/office/drawing/2014/main" id="{AB0AE9A0-AEC6-B542-BAA1-AD6A9E2574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7502" y="5722750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2" name="Group 993">
            <a:extLst>
              <a:ext uri="{FF2B5EF4-FFF2-40B4-BE49-F238E27FC236}">
                <a16:creationId xmlns:a16="http://schemas.microsoft.com/office/drawing/2014/main" id="{2E23BBDE-93A3-014A-8AD9-509F2B133316}"/>
              </a:ext>
            </a:extLst>
          </p:cNvPr>
          <p:cNvGrpSpPr>
            <a:grpSpLocks/>
          </p:cNvGrpSpPr>
          <p:nvPr/>
        </p:nvGrpSpPr>
        <p:grpSpPr bwMode="auto">
          <a:xfrm>
            <a:off x="10090909" y="5718672"/>
            <a:ext cx="69903" cy="19515"/>
            <a:chOff x="614" y="2568"/>
            <a:chExt cx="725" cy="139"/>
          </a:xfrm>
        </p:grpSpPr>
        <p:sp>
          <p:nvSpPr>
            <p:cNvPr id="203" name="AutoShape 994">
              <a:extLst>
                <a:ext uri="{FF2B5EF4-FFF2-40B4-BE49-F238E27FC236}">
                  <a16:creationId xmlns:a16="http://schemas.microsoft.com/office/drawing/2014/main" id="{CF10A6D2-6E36-BA46-8AB3-2A153E9ECE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" y="2564"/>
              <a:ext cx="721" cy="139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4" name="AutoShape 995">
              <a:extLst>
                <a:ext uri="{FF2B5EF4-FFF2-40B4-BE49-F238E27FC236}">
                  <a16:creationId xmlns:a16="http://schemas.microsoft.com/office/drawing/2014/main" id="{964D14B2-2639-5A46-B2D5-48A8B0C319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8" y="2581"/>
              <a:ext cx="696" cy="107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3" name="Rectangle 996">
            <a:extLst>
              <a:ext uri="{FF2B5EF4-FFF2-40B4-BE49-F238E27FC236}">
                <a16:creationId xmlns:a16="http://schemas.microsoft.com/office/drawing/2014/main" id="{426E7337-36DD-B64A-88F7-00D5A742F9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7502" y="5771101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84" name="Rectangle 997">
            <a:extLst>
              <a:ext uri="{FF2B5EF4-FFF2-40B4-BE49-F238E27FC236}">
                <a16:creationId xmlns:a16="http://schemas.microsoft.com/office/drawing/2014/main" id="{BE4D7353-7D2D-9F42-8A6A-65BAA6259C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8705" y="5814938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5" name="Group 998">
            <a:extLst>
              <a:ext uri="{FF2B5EF4-FFF2-40B4-BE49-F238E27FC236}">
                <a16:creationId xmlns:a16="http://schemas.microsoft.com/office/drawing/2014/main" id="{10644FFB-BF70-614B-94F5-58CB99D12E0E}"/>
              </a:ext>
            </a:extLst>
          </p:cNvPr>
          <p:cNvGrpSpPr>
            <a:grpSpLocks/>
          </p:cNvGrpSpPr>
          <p:nvPr/>
        </p:nvGrpSpPr>
        <p:grpSpPr bwMode="auto">
          <a:xfrm>
            <a:off x="10089465" y="5810860"/>
            <a:ext cx="70024" cy="21991"/>
            <a:chOff x="614" y="2568"/>
            <a:chExt cx="725" cy="139"/>
          </a:xfrm>
        </p:grpSpPr>
        <p:sp>
          <p:nvSpPr>
            <p:cNvPr id="201" name="AutoShape 999">
              <a:extLst>
                <a:ext uri="{FF2B5EF4-FFF2-40B4-BE49-F238E27FC236}">
                  <a16:creationId xmlns:a16="http://schemas.microsoft.com/office/drawing/2014/main" id="{2EEDFBCE-8402-0442-A96B-A6412C51C6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8" y="2586"/>
              <a:ext cx="720" cy="12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2" name="AutoShape 1000">
              <a:extLst>
                <a:ext uri="{FF2B5EF4-FFF2-40B4-BE49-F238E27FC236}">
                  <a16:creationId xmlns:a16="http://schemas.microsoft.com/office/drawing/2014/main" id="{5BBF678C-8365-374C-8592-2F40109183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" y="2586"/>
              <a:ext cx="695" cy="10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6" name="Freeform 1001">
            <a:extLst>
              <a:ext uri="{FF2B5EF4-FFF2-40B4-BE49-F238E27FC236}">
                <a16:creationId xmlns:a16="http://schemas.microsoft.com/office/drawing/2014/main" id="{43320BBC-6D3F-CE4C-AE57-EE45F3319F3F}"/>
              </a:ext>
            </a:extLst>
          </p:cNvPr>
          <p:cNvSpPr>
            <a:spLocks/>
          </p:cNvSpPr>
          <p:nvPr/>
        </p:nvSpPr>
        <p:spPr bwMode="auto">
          <a:xfrm>
            <a:off x="10156000" y="5771101"/>
            <a:ext cx="31643" cy="27380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0 h 226"/>
              <a:gd name="T4" fmla="*/ 14 w 328"/>
              <a:gd name="T5" fmla="*/ 17 h 226"/>
              <a:gd name="T6" fmla="*/ 0 w 328"/>
              <a:gd name="T7" fmla="*/ 7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7" name="Group 1002">
            <a:extLst>
              <a:ext uri="{FF2B5EF4-FFF2-40B4-BE49-F238E27FC236}">
                <a16:creationId xmlns:a16="http://schemas.microsoft.com/office/drawing/2014/main" id="{4ED748C4-471F-B74E-9328-2437DB94B8F7}"/>
              </a:ext>
            </a:extLst>
          </p:cNvPr>
          <p:cNvGrpSpPr>
            <a:grpSpLocks/>
          </p:cNvGrpSpPr>
          <p:nvPr/>
        </p:nvGrpSpPr>
        <p:grpSpPr bwMode="auto">
          <a:xfrm>
            <a:off x="10089946" y="5767169"/>
            <a:ext cx="70024" cy="20243"/>
            <a:chOff x="614" y="2568"/>
            <a:chExt cx="725" cy="139"/>
          </a:xfrm>
        </p:grpSpPr>
        <p:sp>
          <p:nvSpPr>
            <p:cNvPr id="199" name="AutoShape 1003">
              <a:extLst>
                <a:ext uri="{FF2B5EF4-FFF2-40B4-BE49-F238E27FC236}">
                  <a16:creationId xmlns:a16="http://schemas.microsoft.com/office/drawing/2014/main" id="{DE163CA4-FABE-9B4C-973B-7160FB0CA8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" y="2571"/>
              <a:ext cx="732" cy="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0" name="AutoShape 1004">
              <a:extLst>
                <a:ext uri="{FF2B5EF4-FFF2-40B4-BE49-F238E27FC236}">
                  <a16:creationId xmlns:a16="http://schemas.microsoft.com/office/drawing/2014/main" id="{D50A283A-2FFB-A24F-A406-2910EEA8C4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" y="2587"/>
              <a:ext cx="720" cy="10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8" name="Rectangle 1005">
            <a:extLst>
              <a:ext uri="{FF2B5EF4-FFF2-40B4-BE49-F238E27FC236}">
                <a16:creationId xmlns:a16="http://schemas.microsoft.com/office/drawing/2014/main" id="{42659E43-E287-8942-BD23-94141CB4BE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50946" y="5636388"/>
            <a:ext cx="8422" cy="332778"/>
          </a:xfrm>
          <a:prstGeom prst="rect">
            <a:avLst/>
          </a:prstGeom>
          <a:gradFill rotWithShape="1">
            <a:gsLst>
              <a:gs pos="0">
                <a:srgbClr val="333333"/>
              </a:gs>
              <a:gs pos="50000">
                <a:srgbClr val="DDDDDD"/>
              </a:gs>
              <a:gs pos="100000">
                <a:srgbClr val="333333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89" name="Freeform 1006">
            <a:extLst>
              <a:ext uri="{FF2B5EF4-FFF2-40B4-BE49-F238E27FC236}">
                <a16:creationId xmlns:a16="http://schemas.microsoft.com/office/drawing/2014/main" id="{48DEF8E3-26E3-0E48-88EA-BAB435AE5150}"/>
              </a:ext>
            </a:extLst>
          </p:cNvPr>
          <p:cNvSpPr>
            <a:spLocks/>
          </p:cNvSpPr>
          <p:nvPr/>
        </p:nvSpPr>
        <p:spPr bwMode="auto">
          <a:xfrm>
            <a:off x="10158887" y="5720566"/>
            <a:ext cx="28515" cy="31020"/>
          </a:xfrm>
          <a:custGeom>
            <a:avLst/>
            <a:gdLst>
              <a:gd name="T0" fmla="*/ 2 w 296"/>
              <a:gd name="T1" fmla="*/ 0 h 256"/>
              <a:gd name="T2" fmla="*/ 14 w 296"/>
              <a:gd name="T3" fmla="*/ 10 h 256"/>
              <a:gd name="T4" fmla="*/ 14 w 296"/>
              <a:gd name="T5" fmla="*/ 19 h 256"/>
              <a:gd name="T6" fmla="*/ 0 w 296"/>
              <a:gd name="T7" fmla="*/ 7 h 256"/>
              <a:gd name="T8" fmla="*/ 2 w 296"/>
              <a:gd name="T9" fmla="*/ 0 h 25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96"/>
              <a:gd name="T16" fmla="*/ 0 h 256"/>
              <a:gd name="T17" fmla="*/ 296 w 296"/>
              <a:gd name="T18" fmla="*/ 256 h 25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96" h="256">
                <a:moveTo>
                  <a:pt x="4" y="0"/>
                </a:moveTo>
                <a:cubicBezTo>
                  <a:pt x="55" y="10"/>
                  <a:pt x="144" y="68"/>
                  <a:pt x="292" y="144"/>
                </a:cubicBezTo>
                <a:cubicBezTo>
                  <a:pt x="290" y="178"/>
                  <a:pt x="296" y="188"/>
                  <a:pt x="296" y="256"/>
                </a:cubicBezTo>
                <a:cubicBezTo>
                  <a:pt x="296" y="256"/>
                  <a:pt x="160" y="176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0" name="Freeform 1007">
            <a:extLst>
              <a:ext uri="{FF2B5EF4-FFF2-40B4-BE49-F238E27FC236}">
                <a16:creationId xmlns:a16="http://schemas.microsoft.com/office/drawing/2014/main" id="{7869EB64-11F6-624E-9B28-6986DD9D076F}"/>
              </a:ext>
            </a:extLst>
          </p:cNvPr>
          <p:cNvSpPr>
            <a:spLocks/>
          </p:cNvSpPr>
          <p:nvPr/>
        </p:nvSpPr>
        <p:spPr bwMode="auto">
          <a:xfrm>
            <a:off x="10159248" y="5672943"/>
            <a:ext cx="29357" cy="34953"/>
          </a:xfrm>
          <a:custGeom>
            <a:avLst/>
            <a:gdLst>
              <a:gd name="T0" fmla="*/ 0 w 304"/>
              <a:gd name="T1" fmla="*/ 0 h 288"/>
              <a:gd name="T2" fmla="*/ 14 w 304"/>
              <a:gd name="T3" fmla="*/ 13 h 288"/>
              <a:gd name="T4" fmla="*/ 13 w 304"/>
              <a:gd name="T5" fmla="*/ 23 h 288"/>
              <a:gd name="T6" fmla="*/ 2 w 304"/>
              <a:gd name="T7" fmla="*/ 10 h 288"/>
              <a:gd name="T8" fmla="*/ 0 w 304"/>
              <a:gd name="T9" fmla="*/ 0 h 28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4"/>
              <a:gd name="T16" fmla="*/ 0 h 288"/>
              <a:gd name="T17" fmla="*/ 304 w 304"/>
              <a:gd name="T18" fmla="*/ 288 h 28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4" h="288">
                <a:moveTo>
                  <a:pt x="0" y="0"/>
                </a:moveTo>
                <a:cubicBezTo>
                  <a:pt x="51" y="10"/>
                  <a:pt x="148" y="76"/>
                  <a:pt x="304" y="164"/>
                </a:cubicBezTo>
                <a:cubicBezTo>
                  <a:pt x="302" y="198"/>
                  <a:pt x="284" y="220"/>
                  <a:pt x="284" y="288"/>
                </a:cubicBezTo>
                <a:cubicBezTo>
                  <a:pt x="284" y="288"/>
                  <a:pt x="163" y="179"/>
                  <a:pt x="8" y="124"/>
                </a:cubicBezTo>
                <a:cubicBezTo>
                  <a:pt x="8" y="72"/>
                  <a:pt x="0" y="17"/>
                  <a:pt x="0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1" name="Oval 1008">
            <a:extLst>
              <a:ext uri="{FF2B5EF4-FFF2-40B4-BE49-F238E27FC236}">
                <a16:creationId xmlns:a16="http://schemas.microsoft.com/office/drawing/2014/main" id="{322E0F0C-40A1-7E43-B9BC-A271C6411E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83311" y="5954166"/>
            <a:ext cx="6016" cy="13835"/>
          </a:xfrm>
          <a:prstGeom prst="ellipse">
            <a:avLst/>
          </a:pr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2" name="Freeform 1009">
            <a:extLst>
              <a:ext uri="{FF2B5EF4-FFF2-40B4-BE49-F238E27FC236}">
                <a16:creationId xmlns:a16="http://schemas.microsoft.com/office/drawing/2014/main" id="{2C34A91D-8DF1-DE40-8F88-B7AB2BE630CE}"/>
              </a:ext>
            </a:extLst>
          </p:cNvPr>
          <p:cNvSpPr>
            <a:spLocks/>
          </p:cNvSpPr>
          <p:nvPr/>
        </p:nvSpPr>
        <p:spPr bwMode="auto">
          <a:xfrm>
            <a:off x="10157684" y="5954603"/>
            <a:ext cx="29477" cy="29127"/>
          </a:xfrm>
          <a:custGeom>
            <a:avLst/>
            <a:gdLst>
              <a:gd name="T0" fmla="*/ 0 w 306"/>
              <a:gd name="T1" fmla="*/ 9 h 240"/>
              <a:gd name="T2" fmla="*/ 2 w 306"/>
              <a:gd name="T3" fmla="*/ 19 h 240"/>
              <a:gd name="T4" fmla="*/ 14 w 306"/>
              <a:gd name="T5" fmla="*/ 9 h 240"/>
              <a:gd name="T6" fmla="*/ 14 w 306"/>
              <a:gd name="T7" fmla="*/ 0 h 240"/>
              <a:gd name="T8" fmla="*/ 0 w 306"/>
              <a:gd name="T9" fmla="*/ 9 h 2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6"/>
              <a:gd name="T16" fmla="*/ 0 h 240"/>
              <a:gd name="T17" fmla="*/ 306 w 306"/>
              <a:gd name="T18" fmla="*/ 240 h 24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6" h="240">
                <a:moveTo>
                  <a:pt x="0" y="106"/>
                </a:moveTo>
                <a:lnTo>
                  <a:pt x="2" y="240"/>
                </a:lnTo>
                <a:lnTo>
                  <a:pt x="306" y="110"/>
                </a:lnTo>
                <a:lnTo>
                  <a:pt x="300" y="0"/>
                </a:lnTo>
                <a:lnTo>
                  <a:pt x="0" y="106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3" name="AutoShape 1010">
            <a:extLst>
              <a:ext uri="{FF2B5EF4-FFF2-40B4-BE49-F238E27FC236}">
                <a16:creationId xmlns:a16="http://schemas.microsoft.com/office/drawing/2014/main" id="{C10585A3-5046-F44C-A720-1B5360D1A1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17877" y="5963487"/>
            <a:ext cx="143898" cy="21845"/>
          </a:xfrm>
          <a:prstGeom prst="roundRect">
            <a:avLst>
              <a:gd name="adj" fmla="val 50000"/>
            </a:avLst>
          </a:prstGeom>
          <a:solidFill>
            <a:srgbClr val="DDDDDD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4" name="AutoShape 1011">
            <a:extLst>
              <a:ext uri="{FF2B5EF4-FFF2-40B4-BE49-F238E27FC236}">
                <a16:creationId xmlns:a16="http://schemas.microsoft.com/office/drawing/2014/main" id="{0F1CC371-A8A5-1146-9D54-06BA5783B2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6299" y="5969166"/>
            <a:ext cx="128257" cy="11505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tx2"/>
              </a:gs>
              <a:gs pos="100000">
                <a:schemeClr val="bg2"/>
              </a:gs>
            </a:gsLst>
            <a:lin ang="0" scaled="1"/>
          </a:gra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5" name="Oval 1012">
            <a:extLst>
              <a:ext uri="{FF2B5EF4-FFF2-40B4-BE49-F238E27FC236}">
                <a16:creationId xmlns:a16="http://schemas.microsoft.com/office/drawing/2014/main" id="{165ACFDB-EB0A-EF4A-A53B-E952BF38B2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8210" y="5920815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6" name="Oval 1013">
            <a:extLst>
              <a:ext uri="{FF2B5EF4-FFF2-40B4-BE49-F238E27FC236}">
                <a16:creationId xmlns:a16="http://schemas.microsoft.com/office/drawing/2014/main" id="{8E1C86F1-E8A5-AB43-9FBE-05329F11F8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9867" y="5920815"/>
            <a:ext cx="19130" cy="20680"/>
          </a:xfrm>
          <a:prstGeom prst="ellipse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7" name="Oval 1014">
            <a:extLst>
              <a:ext uri="{FF2B5EF4-FFF2-40B4-BE49-F238E27FC236}">
                <a16:creationId xmlns:a16="http://schemas.microsoft.com/office/drawing/2014/main" id="{0C189499-8A09-3E4B-B216-1DBC5D3CDC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0201" y="5920815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8" name="Rectangle 1015">
            <a:extLst>
              <a:ext uri="{FF2B5EF4-FFF2-40B4-BE49-F238E27FC236}">
                <a16:creationId xmlns:a16="http://schemas.microsoft.com/office/drawing/2014/main" id="{F801E0C5-03DC-4947-89BB-24F841D73C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29410" y="5841444"/>
            <a:ext cx="9625" cy="110538"/>
          </a:xfrm>
          <a:prstGeom prst="rect">
            <a:avLst/>
          </a:prstGeom>
          <a:solidFill>
            <a:srgbClr val="29292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483029-0B46-154F-9CA3-FEA06875B8DB}"/>
              </a:ext>
            </a:extLst>
          </p:cNvPr>
          <p:cNvSpPr/>
          <p:nvPr/>
        </p:nvSpPr>
        <p:spPr>
          <a:xfrm>
            <a:off x="6539916" y="1365914"/>
            <a:ext cx="5359400" cy="4954628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1AB30C9-9641-104B-9006-CB16D4919778}"/>
              </a:ext>
            </a:extLst>
          </p:cNvPr>
          <p:cNvGrpSpPr/>
          <p:nvPr/>
        </p:nvGrpSpPr>
        <p:grpSpPr>
          <a:xfrm>
            <a:off x="7680324" y="1814171"/>
            <a:ext cx="2755429" cy="4250670"/>
            <a:chOff x="7680324" y="1814171"/>
            <a:chExt cx="2755429" cy="4250670"/>
          </a:xfrm>
        </p:grpSpPr>
        <p:grpSp>
          <p:nvGrpSpPr>
            <p:cNvPr id="49" name="Group 652">
              <a:extLst>
                <a:ext uri="{FF2B5EF4-FFF2-40B4-BE49-F238E27FC236}">
                  <a16:creationId xmlns:a16="http://schemas.microsoft.com/office/drawing/2014/main" id="{F4E63F52-683B-8244-A48E-D8CF833CC08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750224" y="1859725"/>
              <a:ext cx="415925" cy="385763"/>
              <a:chOff x="2751" y="1851"/>
              <a:chExt cx="462" cy="478"/>
            </a:xfrm>
          </p:grpSpPr>
          <p:pic>
            <p:nvPicPr>
              <p:cNvPr id="359" name="Picture 653" descr="iphone_stylized_small">
                <a:extLst>
                  <a:ext uri="{FF2B5EF4-FFF2-40B4-BE49-F238E27FC236}">
                    <a16:creationId xmlns:a16="http://schemas.microsoft.com/office/drawing/2014/main" id="{EDF1EC93-A6E5-964F-B0D6-EE56B282AEB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28" y="1922"/>
                <a:ext cx="152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360" name="Picture 654" descr="antenna_radiation_stylized">
                <a:extLst>
                  <a:ext uri="{FF2B5EF4-FFF2-40B4-BE49-F238E27FC236}">
                    <a16:creationId xmlns:a16="http://schemas.microsoft.com/office/drawing/2014/main" id="{0A17C594-505E-6F41-AEEB-272A31DFD26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751" y="1851"/>
                <a:ext cx="462" cy="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487" name="Group 590">
              <a:extLst>
                <a:ext uri="{FF2B5EF4-FFF2-40B4-BE49-F238E27FC236}">
                  <a16:creationId xmlns:a16="http://schemas.microsoft.com/office/drawing/2014/main" id="{B2AAF0C3-BD73-634D-B492-B7CCF9735ED5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7773981" y="5281060"/>
              <a:ext cx="345630" cy="320302"/>
              <a:chOff x="2839" y="3501"/>
              <a:chExt cx="755" cy="803"/>
            </a:xfrm>
          </p:grpSpPr>
          <p:pic>
            <p:nvPicPr>
              <p:cNvPr id="488" name="Picture 591" descr="desktop_computer_stylized_medium">
                <a:extLst>
                  <a:ext uri="{FF2B5EF4-FFF2-40B4-BE49-F238E27FC236}">
                    <a16:creationId xmlns:a16="http://schemas.microsoft.com/office/drawing/2014/main" id="{1B000E5D-AA79-9741-93EF-69776E79DCF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39" y="3501"/>
                <a:ext cx="755" cy="8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489" name="Freeform 592">
                <a:extLst>
                  <a:ext uri="{FF2B5EF4-FFF2-40B4-BE49-F238E27FC236}">
                    <a16:creationId xmlns:a16="http://schemas.microsoft.com/office/drawing/2014/main" id="{E285DBFE-A1C0-DE49-94FA-3F8D49F9AA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6" y="3578"/>
                <a:ext cx="356" cy="368"/>
              </a:xfrm>
              <a:custGeom>
                <a:avLst/>
                <a:gdLst>
                  <a:gd name="T0" fmla="*/ 0 w 356"/>
                  <a:gd name="T1" fmla="*/ 0 h 368"/>
                  <a:gd name="T2" fmla="*/ 300 w 356"/>
                  <a:gd name="T3" fmla="*/ 14 h 368"/>
                  <a:gd name="T4" fmla="*/ 356 w 356"/>
                  <a:gd name="T5" fmla="*/ 294 h 368"/>
                  <a:gd name="T6" fmla="*/ 78 w 356"/>
                  <a:gd name="T7" fmla="*/ 368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612" name="Oval 611">
              <a:extLst>
                <a:ext uri="{FF2B5EF4-FFF2-40B4-BE49-F238E27FC236}">
                  <a16:creationId xmlns:a16="http://schemas.microsoft.com/office/drawing/2014/main" id="{626C6AB3-E95B-4E45-912D-03BD50D0AB9E}"/>
                </a:ext>
              </a:extLst>
            </p:cNvPr>
            <p:cNvSpPr/>
            <p:nvPr/>
          </p:nvSpPr>
          <p:spPr>
            <a:xfrm>
              <a:off x="7689254" y="5160841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5" name="Oval 634">
              <a:extLst>
                <a:ext uri="{FF2B5EF4-FFF2-40B4-BE49-F238E27FC236}">
                  <a16:creationId xmlns:a16="http://schemas.microsoft.com/office/drawing/2014/main" id="{78E6AF30-B350-C649-8449-B69F6002DF42}"/>
                </a:ext>
              </a:extLst>
            </p:cNvPr>
            <p:cNvSpPr/>
            <p:nvPr/>
          </p:nvSpPr>
          <p:spPr>
            <a:xfrm>
              <a:off x="7680324" y="1814171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8" name="Oval 637">
              <a:extLst>
                <a:ext uri="{FF2B5EF4-FFF2-40B4-BE49-F238E27FC236}">
                  <a16:creationId xmlns:a16="http://schemas.microsoft.com/office/drawing/2014/main" id="{C1E7801D-A747-164C-BE12-1FDEB3DFE743}"/>
                </a:ext>
              </a:extLst>
            </p:cNvPr>
            <p:cNvSpPr/>
            <p:nvPr/>
          </p:nvSpPr>
          <p:spPr>
            <a:xfrm>
              <a:off x="9823450" y="5554772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51" name="Line 913">
            <a:extLst>
              <a:ext uri="{FF2B5EF4-FFF2-40B4-BE49-F238E27FC236}">
                <a16:creationId xmlns:a16="http://schemas.microsoft.com/office/drawing/2014/main" id="{47A3D5AF-94CC-B24F-922A-C603CC0A5A25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310623" y="5474824"/>
            <a:ext cx="1423686" cy="289367"/>
          </a:xfrm>
          <a:prstGeom prst="line">
            <a:avLst/>
          </a:prstGeom>
          <a:noFill/>
          <a:ln w="76200">
            <a:solidFill>
              <a:srgbClr val="CC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2" name="Line 911">
            <a:extLst>
              <a:ext uri="{FF2B5EF4-FFF2-40B4-BE49-F238E27FC236}">
                <a16:creationId xmlns:a16="http://schemas.microsoft.com/office/drawing/2014/main" id="{8E6A54E5-62F1-544B-AE41-5137E62BFCE9}"/>
              </a:ext>
            </a:extLst>
          </p:cNvPr>
          <p:cNvSpPr>
            <a:spLocks noChangeShapeType="1"/>
          </p:cNvSpPr>
          <p:nvPr/>
        </p:nvSpPr>
        <p:spPr bwMode="auto">
          <a:xfrm>
            <a:off x="8370450" y="2297968"/>
            <a:ext cx="1700212" cy="3386138"/>
          </a:xfrm>
          <a:prstGeom prst="line">
            <a:avLst/>
          </a:prstGeom>
          <a:noFill/>
          <a:ln w="76200">
            <a:solidFill>
              <a:srgbClr val="CC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Client-server </a:t>
            </a:r>
            <a:r>
              <a:rPr lang="en-US" altLang="en-US" dirty="0">
                <a:ea typeface="ＭＳ Ｐゴシック" panose="020B0600070205080204" pitchFamily="34" charset="-128"/>
              </a:rPr>
              <a:t>p</a:t>
            </a:r>
            <a:r>
              <a:rPr lang="en-US" altLang="en-US" sz="4400" dirty="0">
                <a:ea typeface="ＭＳ Ｐゴシック" panose="020B0600070205080204" pitchFamily="34" charset="-128"/>
              </a:rPr>
              <a:t>aradigm</a:t>
            </a:r>
            <a:endParaRPr lang="en-US" sz="4400" dirty="0"/>
          </a:p>
        </p:txBody>
      </p:sp>
      <p:sp>
        <p:nvSpPr>
          <p:cNvPr id="656" name="Content Placeholder 3">
            <a:extLst>
              <a:ext uri="{FF2B5EF4-FFF2-40B4-BE49-F238E27FC236}">
                <a16:creationId xmlns:a16="http://schemas.microsoft.com/office/drawing/2014/main" id="{97C6B0DF-3B81-1046-A02E-98C8247EB000}"/>
              </a:ext>
            </a:extLst>
          </p:cNvPr>
          <p:cNvSpPr txBox="1">
            <a:spLocks/>
          </p:cNvSpPr>
          <p:nvPr/>
        </p:nvSpPr>
        <p:spPr>
          <a:xfrm>
            <a:off x="889178" y="1260346"/>
            <a:ext cx="5968498" cy="497469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server: </a:t>
            </a:r>
          </a:p>
          <a:p>
            <a:pPr marL="466725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always-on host</a:t>
            </a:r>
          </a:p>
          <a:p>
            <a:pPr marL="466725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permanent IP address</a:t>
            </a:r>
          </a:p>
          <a:p>
            <a:pPr marL="466725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often in data centers, for scaling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ct val="75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clients:</a:t>
            </a:r>
          </a:p>
          <a:p>
            <a:pPr marL="466725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contact, communicate with server</a:t>
            </a:r>
          </a:p>
          <a:p>
            <a:pPr marL="466725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may be intermittently connected</a:t>
            </a:r>
          </a:p>
          <a:p>
            <a:pPr marL="466725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may have dynamic IP addresses</a:t>
            </a:r>
          </a:p>
          <a:p>
            <a:pPr marL="466725" marR="0" lvl="0" indent="-233363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do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not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communicate directly with each other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examples: HTTP, IMAP, FTP</a:t>
            </a:r>
          </a:p>
        </p:txBody>
      </p:sp>
      <p:grpSp>
        <p:nvGrpSpPr>
          <p:cNvPr id="661" name="Group 950">
            <a:extLst>
              <a:ext uri="{FF2B5EF4-FFF2-40B4-BE49-F238E27FC236}">
                <a16:creationId xmlns:a16="http://schemas.microsoft.com/office/drawing/2014/main" id="{221CDB90-F15F-3B40-BE7C-5642BDA8CF7F}"/>
              </a:ext>
            </a:extLst>
          </p:cNvPr>
          <p:cNvGrpSpPr>
            <a:grpSpLocks/>
          </p:cNvGrpSpPr>
          <p:nvPr/>
        </p:nvGrpSpPr>
        <p:grpSpPr bwMode="auto">
          <a:xfrm>
            <a:off x="10002508" y="5616400"/>
            <a:ext cx="214974" cy="403920"/>
            <a:chOff x="4140" y="429"/>
            <a:chExt cx="1425" cy="2396"/>
          </a:xfrm>
        </p:grpSpPr>
        <p:sp>
          <p:nvSpPr>
            <p:cNvPr id="662" name="Freeform 951">
              <a:extLst>
                <a:ext uri="{FF2B5EF4-FFF2-40B4-BE49-F238E27FC236}">
                  <a16:creationId xmlns:a16="http://schemas.microsoft.com/office/drawing/2014/main" id="{3F5BE32F-BF2D-5D43-A3F8-8015366B90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3" name="Rectangle 952">
              <a:extLst>
                <a:ext uri="{FF2B5EF4-FFF2-40B4-BE49-F238E27FC236}">
                  <a16:creationId xmlns:a16="http://schemas.microsoft.com/office/drawing/2014/main" id="{74DD6C49-0B6B-3445-ABF4-46D45AE697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64" name="Freeform 953">
              <a:extLst>
                <a:ext uri="{FF2B5EF4-FFF2-40B4-BE49-F238E27FC236}">
                  <a16:creationId xmlns:a16="http://schemas.microsoft.com/office/drawing/2014/main" id="{20913D95-E88A-A848-9963-B3BA4505F5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5" name="Freeform 954">
              <a:extLst>
                <a:ext uri="{FF2B5EF4-FFF2-40B4-BE49-F238E27FC236}">
                  <a16:creationId xmlns:a16="http://schemas.microsoft.com/office/drawing/2014/main" id="{0DE93F6C-FE6F-AA44-96FD-B6D85A46DC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6" name="Rectangle 955">
              <a:extLst>
                <a:ext uri="{FF2B5EF4-FFF2-40B4-BE49-F238E27FC236}">
                  <a16:creationId xmlns:a16="http://schemas.microsoft.com/office/drawing/2014/main" id="{529745F5-82EA-8148-9AA1-BA608BD7BE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67" name="Group 956">
              <a:extLst>
                <a:ext uri="{FF2B5EF4-FFF2-40B4-BE49-F238E27FC236}">
                  <a16:creationId xmlns:a16="http://schemas.microsoft.com/office/drawing/2014/main" id="{B8FB9448-22B7-FE4A-8748-ABEF4BEADF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692" name="AutoShape 957">
                <a:extLst>
                  <a:ext uri="{FF2B5EF4-FFF2-40B4-BE49-F238E27FC236}">
                    <a16:creationId xmlns:a16="http://schemas.microsoft.com/office/drawing/2014/main" id="{EADB5D3D-04E2-EF48-B58E-48F7BABA0B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93" name="AutoShape 958">
                <a:extLst>
                  <a:ext uri="{FF2B5EF4-FFF2-40B4-BE49-F238E27FC236}">
                    <a16:creationId xmlns:a16="http://schemas.microsoft.com/office/drawing/2014/main" id="{F98E41BE-EA39-754F-82C7-36D93FBD74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68" name="Rectangle 959">
              <a:extLst>
                <a:ext uri="{FF2B5EF4-FFF2-40B4-BE49-F238E27FC236}">
                  <a16:creationId xmlns:a16="http://schemas.microsoft.com/office/drawing/2014/main" id="{327755D1-B209-404D-9363-9EDC28F7F3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69" name="Group 960">
              <a:extLst>
                <a:ext uri="{FF2B5EF4-FFF2-40B4-BE49-F238E27FC236}">
                  <a16:creationId xmlns:a16="http://schemas.microsoft.com/office/drawing/2014/main" id="{26E2E8A6-CFB6-044F-85B5-1DAAEA7FA1C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690" name="AutoShape 961">
                <a:extLst>
                  <a:ext uri="{FF2B5EF4-FFF2-40B4-BE49-F238E27FC236}">
                    <a16:creationId xmlns:a16="http://schemas.microsoft.com/office/drawing/2014/main" id="{17D69473-78FB-C74F-B4D2-8D565D3F9D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91" name="AutoShape 962">
                <a:extLst>
                  <a:ext uri="{FF2B5EF4-FFF2-40B4-BE49-F238E27FC236}">
                    <a16:creationId xmlns:a16="http://schemas.microsoft.com/office/drawing/2014/main" id="{17A1D2AB-658B-704B-AE35-B18C119E5A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0" name="Rectangle 963">
              <a:extLst>
                <a:ext uri="{FF2B5EF4-FFF2-40B4-BE49-F238E27FC236}">
                  <a16:creationId xmlns:a16="http://schemas.microsoft.com/office/drawing/2014/main" id="{F2475D91-5410-684E-A143-AE723E9081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1" name="Rectangle 964">
              <a:extLst>
                <a:ext uri="{FF2B5EF4-FFF2-40B4-BE49-F238E27FC236}">
                  <a16:creationId xmlns:a16="http://schemas.microsoft.com/office/drawing/2014/main" id="{88C09684-E90D-B34B-AA01-5F070FE819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72" name="Group 965">
              <a:extLst>
                <a:ext uri="{FF2B5EF4-FFF2-40B4-BE49-F238E27FC236}">
                  <a16:creationId xmlns:a16="http://schemas.microsoft.com/office/drawing/2014/main" id="{8ACC4595-9F78-AF46-887A-914807075EB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688" name="AutoShape 966">
                <a:extLst>
                  <a:ext uri="{FF2B5EF4-FFF2-40B4-BE49-F238E27FC236}">
                    <a16:creationId xmlns:a16="http://schemas.microsoft.com/office/drawing/2014/main" id="{0A202C7C-1909-AC47-A2CA-695CE34F55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89" name="AutoShape 967">
                <a:extLst>
                  <a:ext uri="{FF2B5EF4-FFF2-40B4-BE49-F238E27FC236}">
                    <a16:creationId xmlns:a16="http://schemas.microsoft.com/office/drawing/2014/main" id="{E346AA42-C439-DA48-84D9-5D4DD0ABF0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3" name="Freeform 968">
              <a:extLst>
                <a:ext uri="{FF2B5EF4-FFF2-40B4-BE49-F238E27FC236}">
                  <a16:creationId xmlns:a16="http://schemas.microsoft.com/office/drawing/2014/main" id="{5FD4884A-2CB1-894E-8CB9-2067C75F07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74" name="Group 969">
              <a:extLst>
                <a:ext uri="{FF2B5EF4-FFF2-40B4-BE49-F238E27FC236}">
                  <a16:creationId xmlns:a16="http://schemas.microsoft.com/office/drawing/2014/main" id="{B2CB40CE-804C-0948-841C-9A509EE86B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686" name="AutoShape 970">
                <a:extLst>
                  <a:ext uri="{FF2B5EF4-FFF2-40B4-BE49-F238E27FC236}">
                    <a16:creationId xmlns:a16="http://schemas.microsoft.com/office/drawing/2014/main" id="{58614F2D-DA1A-F842-A886-A2F0D8C2BA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87" name="AutoShape 971">
                <a:extLst>
                  <a:ext uri="{FF2B5EF4-FFF2-40B4-BE49-F238E27FC236}">
                    <a16:creationId xmlns:a16="http://schemas.microsoft.com/office/drawing/2014/main" id="{8B641E3D-5D3B-2B4B-B634-292AB1DA65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5" name="Rectangle 972">
              <a:extLst>
                <a:ext uri="{FF2B5EF4-FFF2-40B4-BE49-F238E27FC236}">
                  <a16:creationId xmlns:a16="http://schemas.microsoft.com/office/drawing/2014/main" id="{34776F72-1048-254B-9F43-F004B26E0C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6" name="Freeform 973">
              <a:extLst>
                <a:ext uri="{FF2B5EF4-FFF2-40B4-BE49-F238E27FC236}">
                  <a16:creationId xmlns:a16="http://schemas.microsoft.com/office/drawing/2014/main" id="{A2E37FDF-DD02-AA46-A996-DF961458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7" name="Freeform 974">
              <a:extLst>
                <a:ext uri="{FF2B5EF4-FFF2-40B4-BE49-F238E27FC236}">
                  <a16:creationId xmlns:a16="http://schemas.microsoft.com/office/drawing/2014/main" id="{5E599968-E309-0C41-A6E5-1A2E8D0D7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8" name="Oval 975">
              <a:extLst>
                <a:ext uri="{FF2B5EF4-FFF2-40B4-BE49-F238E27FC236}">
                  <a16:creationId xmlns:a16="http://schemas.microsoft.com/office/drawing/2014/main" id="{8B76954B-B2F9-7644-B168-314EF4AAF2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9" name="Freeform 976">
              <a:extLst>
                <a:ext uri="{FF2B5EF4-FFF2-40B4-BE49-F238E27FC236}">
                  <a16:creationId xmlns:a16="http://schemas.microsoft.com/office/drawing/2014/main" id="{D9EAE5CF-636D-F54A-8351-01EA3167D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0" name="AutoShape 977">
              <a:extLst>
                <a:ext uri="{FF2B5EF4-FFF2-40B4-BE49-F238E27FC236}">
                  <a16:creationId xmlns:a16="http://schemas.microsoft.com/office/drawing/2014/main" id="{BA3B7F84-E639-E547-B5C6-A02DC55829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1" name="AutoShape 978">
              <a:extLst>
                <a:ext uri="{FF2B5EF4-FFF2-40B4-BE49-F238E27FC236}">
                  <a16:creationId xmlns:a16="http://schemas.microsoft.com/office/drawing/2014/main" id="{0442B1DD-1D97-9F4D-B5C4-F5A4F4BB48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2" name="Oval 979">
              <a:extLst>
                <a:ext uri="{FF2B5EF4-FFF2-40B4-BE49-F238E27FC236}">
                  <a16:creationId xmlns:a16="http://schemas.microsoft.com/office/drawing/2014/main" id="{EA6FE86C-D41E-1949-A3C7-77647ACF0C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3" name="Oval 980">
              <a:extLst>
                <a:ext uri="{FF2B5EF4-FFF2-40B4-BE49-F238E27FC236}">
                  <a16:creationId xmlns:a16="http://schemas.microsoft.com/office/drawing/2014/main" id="{38AA7182-25E5-E442-9745-7BAF64CEAA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4" name="Oval 981">
              <a:extLst>
                <a:ext uri="{FF2B5EF4-FFF2-40B4-BE49-F238E27FC236}">
                  <a16:creationId xmlns:a16="http://schemas.microsoft.com/office/drawing/2014/main" id="{16842D0E-A2D6-0745-B8FB-E328BE5B32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5" name="Rectangle 982">
              <a:extLst>
                <a:ext uri="{FF2B5EF4-FFF2-40B4-BE49-F238E27FC236}">
                  <a16:creationId xmlns:a16="http://schemas.microsoft.com/office/drawing/2014/main" id="{8F08011A-E991-A946-A958-0A487EA356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2330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6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6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65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Freeform 370">
            <a:extLst>
              <a:ext uri="{FF2B5EF4-FFF2-40B4-BE49-F238E27FC236}">
                <a16:creationId xmlns:a16="http://schemas.microsoft.com/office/drawing/2014/main" id="{21662630-62BB-AE4A-A779-AEACD21E6D7C}"/>
              </a:ext>
            </a:extLst>
          </p:cNvPr>
          <p:cNvSpPr/>
          <p:nvPr/>
        </p:nvSpPr>
        <p:spPr>
          <a:xfrm>
            <a:off x="8985188" y="3065778"/>
            <a:ext cx="1124807" cy="133791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1086739 w 1537226"/>
              <a:gd name="connsiteY7" fmla="*/ 2711 h 1763594"/>
              <a:gd name="connsiteX8" fmla="*/ 434989 w 1537226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839572 w 1537226"/>
              <a:gd name="connsiteY7" fmla="*/ 2711 h 1763594"/>
              <a:gd name="connsiteX8" fmla="*/ 434989 w 1537226"/>
              <a:gd name="connsiteY8" fmla="*/ 253346 h 1763594"/>
              <a:gd name="connsiteX0" fmla="*/ 360357 w 1536743"/>
              <a:gd name="connsiteY0" fmla="*/ 534641 h 1782088"/>
              <a:gd name="connsiteX1" fmla="*/ 5 w 1536743"/>
              <a:gd name="connsiteY1" fmla="*/ 940200 h 1782088"/>
              <a:gd name="connsiteX2" fmla="*/ 367659 w 1536743"/>
              <a:gd name="connsiteY2" fmla="*/ 1508306 h 1782088"/>
              <a:gd name="connsiteX3" fmla="*/ 1186525 w 1536743"/>
              <a:gd name="connsiteY3" fmla="*/ 1775650 h 1782088"/>
              <a:gd name="connsiteX4" fmla="*/ 1520756 w 1536743"/>
              <a:gd name="connsiteY4" fmla="*/ 1257671 h 1782088"/>
              <a:gd name="connsiteX5" fmla="*/ 1468515 w 1536743"/>
              <a:gd name="connsiteY5" fmla="*/ 672856 h 1782088"/>
              <a:gd name="connsiteX6" fmla="*/ 1336929 w 1536743"/>
              <a:gd name="connsiteY6" fmla="*/ 154877 h 1782088"/>
              <a:gd name="connsiteX7" fmla="*/ 839089 w 1536743"/>
              <a:gd name="connsiteY7" fmla="*/ 21205 h 1782088"/>
              <a:gd name="connsiteX8" fmla="*/ 360357 w 1536743"/>
              <a:gd name="connsiteY8" fmla="*/ 534641 h 1782088"/>
              <a:gd name="connsiteX0" fmla="*/ 360355 w 1536741"/>
              <a:gd name="connsiteY0" fmla="*/ 534641 h 1782088"/>
              <a:gd name="connsiteX1" fmla="*/ 3 w 1536741"/>
              <a:gd name="connsiteY1" fmla="*/ 940200 h 1782088"/>
              <a:gd name="connsiteX2" fmla="*/ 367657 w 1536741"/>
              <a:gd name="connsiteY2" fmla="*/ 1508306 h 1782088"/>
              <a:gd name="connsiteX3" fmla="*/ 1186523 w 1536741"/>
              <a:gd name="connsiteY3" fmla="*/ 1775650 h 1782088"/>
              <a:gd name="connsiteX4" fmla="*/ 1520754 w 1536741"/>
              <a:gd name="connsiteY4" fmla="*/ 1257671 h 1782088"/>
              <a:gd name="connsiteX5" fmla="*/ 1468513 w 1536741"/>
              <a:gd name="connsiteY5" fmla="*/ 672856 h 1782088"/>
              <a:gd name="connsiteX6" fmla="*/ 1336927 w 1536741"/>
              <a:gd name="connsiteY6" fmla="*/ 154877 h 1782088"/>
              <a:gd name="connsiteX7" fmla="*/ 839087 w 1536741"/>
              <a:gd name="connsiteY7" fmla="*/ 21205 h 1782088"/>
              <a:gd name="connsiteX8" fmla="*/ 360355 w 1536741"/>
              <a:gd name="connsiteY8" fmla="*/ 534641 h 1782088"/>
              <a:gd name="connsiteX0" fmla="*/ 382604 w 1558990"/>
              <a:gd name="connsiteY0" fmla="*/ 534641 h 1810599"/>
              <a:gd name="connsiteX1" fmla="*/ 22252 w 1558990"/>
              <a:gd name="connsiteY1" fmla="*/ 940200 h 1810599"/>
              <a:gd name="connsiteX2" fmla="*/ 167457 w 1558990"/>
              <a:gd name="connsiteY2" fmla="*/ 1672556 h 1810599"/>
              <a:gd name="connsiteX3" fmla="*/ 1208772 w 1558990"/>
              <a:gd name="connsiteY3" fmla="*/ 1775650 h 1810599"/>
              <a:gd name="connsiteX4" fmla="*/ 1543003 w 1558990"/>
              <a:gd name="connsiteY4" fmla="*/ 1257671 h 1810599"/>
              <a:gd name="connsiteX5" fmla="*/ 1490762 w 1558990"/>
              <a:gd name="connsiteY5" fmla="*/ 672856 h 1810599"/>
              <a:gd name="connsiteX6" fmla="*/ 1359176 w 1558990"/>
              <a:gd name="connsiteY6" fmla="*/ 154877 h 1810599"/>
              <a:gd name="connsiteX7" fmla="*/ 861336 w 1558990"/>
              <a:gd name="connsiteY7" fmla="*/ 21205 h 1810599"/>
              <a:gd name="connsiteX8" fmla="*/ 382604 w 1558990"/>
              <a:gd name="connsiteY8" fmla="*/ 534641 h 1810599"/>
              <a:gd name="connsiteX0" fmla="*/ 393458 w 1593840"/>
              <a:gd name="connsiteY0" fmla="*/ 534641 h 1793264"/>
              <a:gd name="connsiteX1" fmla="*/ 33106 w 1593840"/>
              <a:gd name="connsiteY1" fmla="*/ 940200 h 1793264"/>
              <a:gd name="connsiteX2" fmla="*/ 178311 w 1593840"/>
              <a:gd name="connsiteY2" fmla="*/ 1672556 h 1793264"/>
              <a:gd name="connsiteX3" fmla="*/ 1464139 w 1593840"/>
              <a:gd name="connsiteY3" fmla="*/ 1752440 h 1793264"/>
              <a:gd name="connsiteX4" fmla="*/ 1553857 w 1593840"/>
              <a:gd name="connsiteY4" fmla="*/ 1257671 h 1793264"/>
              <a:gd name="connsiteX5" fmla="*/ 1501616 w 1593840"/>
              <a:gd name="connsiteY5" fmla="*/ 672856 h 1793264"/>
              <a:gd name="connsiteX6" fmla="*/ 1370030 w 1593840"/>
              <a:gd name="connsiteY6" fmla="*/ 154877 h 1793264"/>
              <a:gd name="connsiteX7" fmla="*/ 872190 w 1593840"/>
              <a:gd name="connsiteY7" fmla="*/ 21205 h 1793264"/>
              <a:gd name="connsiteX8" fmla="*/ 393458 w 1593840"/>
              <a:gd name="connsiteY8" fmla="*/ 534641 h 1793264"/>
              <a:gd name="connsiteX0" fmla="*/ 393458 w 1566550"/>
              <a:gd name="connsiteY0" fmla="*/ 534641 h 1840341"/>
              <a:gd name="connsiteX1" fmla="*/ 33106 w 1566550"/>
              <a:gd name="connsiteY1" fmla="*/ 940200 h 1840341"/>
              <a:gd name="connsiteX2" fmla="*/ 178311 w 1566550"/>
              <a:gd name="connsiteY2" fmla="*/ 1672556 h 1840341"/>
              <a:gd name="connsiteX3" fmla="*/ 1464139 w 1566550"/>
              <a:gd name="connsiteY3" fmla="*/ 1752440 h 1840341"/>
              <a:gd name="connsiteX4" fmla="*/ 1553857 w 1566550"/>
              <a:gd name="connsiteY4" fmla="*/ 1257671 h 1840341"/>
              <a:gd name="connsiteX5" fmla="*/ 1501616 w 1566550"/>
              <a:gd name="connsiteY5" fmla="*/ 672856 h 1840341"/>
              <a:gd name="connsiteX6" fmla="*/ 1370030 w 1566550"/>
              <a:gd name="connsiteY6" fmla="*/ 154877 h 1840341"/>
              <a:gd name="connsiteX7" fmla="*/ 872190 w 1566550"/>
              <a:gd name="connsiteY7" fmla="*/ 21205 h 1840341"/>
              <a:gd name="connsiteX8" fmla="*/ 393458 w 1566550"/>
              <a:gd name="connsiteY8" fmla="*/ 534641 h 1840341"/>
              <a:gd name="connsiteX0" fmla="*/ 393458 w 1555557"/>
              <a:gd name="connsiteY0" fmla="*/ 534641 h 1787187"/>
              <a:gd name="connsiteX1" fmla="*/ 33106 w 1555557"/>
              <a:gd name="connsiteY1" fmla="*/ 940200 h 1787187"/>
              <a:gd name="connsiteX2" fmla="*/ 178311 w 1555557"/>
              <a:gd name="connsiteY2" fmla="*/ 1672556 h 1787187"/>
              <a:gd name="connsiteX3" fmla="*/ 1464139 w 1555557"/>
              <a:gd name="connsiteY3" fmla="*/ 1752440 h 1787187"/>
              <a:gd name="connsiteX4" fmla="*/ 1553857 w 1555557"/>
              <a:gd name="connsiteY4" fmla="*/ 1257671 h 1787187"/>
              <a:gd name="connsiteX5" fmla="*/ 1501616 w 1555557"/>
              <a:gd name="connsiteY5" fmla="*/ 672856 h 1787187"/>
              <a:gd name="connsiteX6" fmla="*/ 1370030 w 1555557"/>
              <a:gd name="connsiteY6" fmla="*/ 154877 h 1787187"/>
              <a:gd name="connsiteX7" fmla="*/ 872190 w 1555557"/>
              <a:gd name="connsiteY7" fmla="*/ 21205 h 1787187"/>
              <a:gd name="connsiteX8" fmla="*/ 393458 w 1555557"/>
              <a:gd name="connsiteY8" fmla="*/ 534641 h 1787187"/>
              <a:gd name="connsiteX0" fmla="*/ 401126 w 1664928"/>
              <a:gd name="connsiteY0" fmla="*/ 534641 h 1783934"/>
              <a:gd name="connsiteX1" fmla="*/ 40774 w 1664928"/>
              <a:gd name="connsiteY1" fmla="*/ 940200 h 1783934"/>
              <a:gd name="connsiteX2" fmla="*/ 185979 w 1664928"/>
              <a:gd name="connsiteY2" fmla="*/ 1672556 h 1783934"/>
              <a:gd name="connsiteX3" fmla="*/ 1618513 w 1664928"/>
              <a:gd name="connsiteY3" fmla="*/ 1747798 h 1783934"/>
              <a:gd name="connsiteX4" fmla="*/ 1561525 w 1664928"/>
              <a:gd name="connsiteY4" fmla="*/ 1257671 h 1783934"/>
              <a:gd name="connsiteX5" fmla="*/ 1509284 w 1664928"/>
              <a:gd name="connsiteY5" fmla="*/ 672856 h 1783934"/>
              <a:gd name="connsiteX6" fmla="*/ 1377698 w 1664928"/>
              <a:gd name="connsiteY6" fmla="*/ 154877 h 1783934"/>
              <a:gd name="connsiteX7" fmla="*/ 879858 w 1664928"/>
              <a:gd name="connsiteY7" fmla="*/ 21205 h 1783934"/>
              <a:gd name="connsiteX8" fmla="*/ 401126 w 1664928"/>
              <a:gd name="connsiteY8" fmla="*/ 534641 h 1783934"/>
              <a:gd name="connsiteX0" fmla="*/ 408119 w 1718774"/>
              <a:gd name="connsiteY0" fmla="*/ 534641 h 1826522"/>
              <a:gd name="connsiteX1" fmla="*/ 47767 w 1718774"/>
              <a:gd name="connsiteY1" fmla="*/ 940200 h 1826522"/>
              <a:gd name="connsiteX2" fmla="*/ 179001 w 1718774"/>
              <a:gd name="connsiteY2" fmla="*/ 1742186 h 1826522"/>
              <a:gd name="connsiteX3" fmla="*/ 1625506 w 1718774"/>
              <a:gd name="connsiteY3" fmla="*/ 1747798 h 1826522"/>
              <a:gd name="connsiteX4" fmla="*/ 1568518 w 1718774"/>
              <a:gd name="connsiteY4" fmla="*/ 1257671 h 1826522"/>
              <a:gd name="connsiteX5" fmla="*/ 1516277 w 1718774"/>
              <a:gd name="connsiteY5" fmla="*/ 672856 h 1826522"/>
              <a:gd name="connsiteX6" fmla="*/ 1384691 w 1718774"/>
              <a:gd name="connsiteY6" fmla="*/ 154877 h 1826522"/>
              <a:gd name="connsiteX7" fmla="*/ 886851 w 1718774"/>
              <a:gd name="connsiteY7" fmla="*/ 21205 h 1826522"/>
              <a:gd name="connsiteX8" fmla="*/ 408119 w 1718774"/>
              <a:gd name="connsiteY8" fmla="*/ 534641 h 1826522"/>
              <a:gd name="connsiteX0" fmla="*/ 477759 w 1796623"/>
              <a:gd name="connsiteY0" fmla="*/ 534641 h 1818043"/>
              <a:gd name="connsiteX1" fmla="*/ 117407 w 1796623"/>
              <a:gd name="connsiteY1" fmla="*/ 940200 h 1818043"/>
              <a:gd name="connsiteX2" fmla="*/ 136864 w 1796623"/>
              <a:gd name="connsiteY2" fmla="*/ 1728260 h 1818043"/>
              <a:gd name="connsiteX3" fmla="*/ 1695146 w 1796623"/>
              <a:gd name="connsiteY3" fmla="*/ 1747798 h 1818043"/>
              <a:gd name="connsiteX4" fmla="*/ 1638158 w 1796623"/>
              <a:gd name="connsiteY4" fmla="*/ 1257671 h 1818043"/>
              <a:gd name="connsiteX5" fmla="*/ 1585917 w 1796623"/>
              <a:gd name="connsiteY5" fmla="*/ 672856 h 1818043"/>
              <a:gd name="connsiteX6" fmla="*/ 1454331 w 1796623"/>
              <a:gd name="connsiteY6" fmla="*/ 154877 h 1818043"/>
              <a:gd name="connsiteX7" fmla="*/ 956491 w 1796623"/>
              <a:gd name="connsiteY7" fmla="*/ 21205 h 1818043"/>
              <a:gd name="connsiteX8" fmla="*/ 477759 w 1796623"/>
              <a:gd name="connsiteY8" fmla="*/ 534641 h 1818043"/>
              <a:gd name="connsiteX0" fmla="*/ 396783 w 1688820"/>
              <a:gd name="connsiteY0" fmla="*/ 534641 h 1815615"/>
              <a:gd name="connsiteX1" fmla="*/ 36431 w 1688820"/>
              <a:gd name="connsiteY1" fmla="*/ 940200 h 1815615"/>
              <a:gd name="connsiteX2" fmla="*/ 55888 w 1688820"/>
              <a:gd name="connsiteY2" fmla="*/ 1728260 h 1815615"/>
              <a:gd name="connsiteX3" fmla="*/ 421834 w 1688820"/>
              <a:gd name="connsiteY3" fmla="*/ 1798118 h 1815615"/>
              <a:gd name="connsiteX4" fmla="*/ 1614170 w 1688820"/>
              <a:gd name="connsiteY4" fmla="*/ 1747798 h 1815615"/>
              <a:gd name="connsiteX5" fmla="*/ 1557182 w 1688820"/>
              <a:gd name="connsiteY5" fmla="*/ 1257671 h 1815615"/>
              <a:gd name="connsiteX6" fmla="*/ 1504941 w 1688820"/>
              <a:gd name="connsiteY6" fmla="*/ 672856 h 1815615"/>
              <a:gd name="connsiteX7" fmla="*/ 1373355 w 1688820"/>
              <a:gd name="connsiteY7" fmla="*/ 154877 h 1815615"/>
              <a:gd name="connsiteX8" fmla="*/ 875515 w 1688820"/>
              <a:gd name="connsiteY8" fmla="*/ 21205 h 1815615"/>
              <a:gd name="connsiteX9" fmla="*/ 396783 w 1688820"/>
              <a:gd name="connsiteY9" fmla="*/ 534641 h 1815615"/>
              <a:gd name="connsiteX0" fmla="*/ 394951 w 1689541"/>
              <a:gd name="connsiteY0" fmla="*/ 534641 h 1877271"/>
              <a:gd name="connsiteX1" fmla="*/ 34599 w 1689541"/>
              <a:gd name="connsiteY1" fmla="*/ 940200 h 1877271"/>
              <a:gd name="connsiteX2" fmla="*/ 54056 w 1689541"/>
              <a:gd name="connsiteY2" fmla="*/ 1728260 h 1877271"/>
              <a:gd name="connsiteX3" fmla="*/ 385071 w 1689541"/>
              <a:gd name="connsiteY3" fmla="*/ 1877032 h 1877271"/>
              <a:gd name="connsiteX4" fmla="*/ 1612338 w 1689541"/>
              <a:gd name="connsiteY4" fmla="*/ 1747798 h 1877271"/>
              <a:gd name="connsiteX5" fmla="*/ 1555350 w 1689541"/>
              <a:gd name="connsiteY5" fmla="*/ 1257671 h 1877271"/>
              <a:gd name="connsiteX6" fmla="*/ 1503109 w 1689541"/>
              <a:gd name="connsiteY6" fmla="*/ 672856 h 1877271"/>
              <a:gd name="connsiteX7" fmla="*/ 1371523 w 1689541"/>
              <a:gd name="connsiteY7" fmla="*/ 154877 h 1877271"/>
              <a:gd name="connsiteX8" fmla="*/ 873683 w 1689541"/>
              <a:gd name="connsiteY8" fmla="*/ 21205 h 1877271"/>
              <a:gd name="connsiteX9" fmla="*/ 394951 w 1689541"/>
              <a:gd name="connsiteY9" fmla="*/ 534641 h 1877271"/>
              <a:gd name="connsiteX0" fmla="*/ 394949 w 1689541"/>
              <a:gd name="connsiteY0" fmla="*/ 534641 h 1877032"/>
              <a:gd name="connsiteX1" fmla="*/ 34597 w 1689541"/>
              <a:gd name="connsiteY1" fmla="*/ 940200 h 1877032"/>
              <a:gd name="connsiteX2" fmla="*/ 54054 w 1689541"/>
              <a:gd name="connsiteY2" fmla="*/ 1728260 h 1877032"/>
              <a:gd name="connsiteX3" fmla="*/ 385069 w 1689541"/>
              <a:gd name="connsiteY3" fmla="*/ 1877032 h 1877032"/>
              <a:gd name="connsiteX4" fmla="*/ 1612336 w 1689541"/>
              <a:gd name="connsiteY4" fmla="*/ 1747798 h 1877032"/>
              <a:gd name="connsiteX5" fmla="*/ 1555348 w 1689541"/>
              <a:gd name="connsiteY5" fmla="*/ 1257671 h 1877032"/>
              <a:gd name="connsiteX6" fmla="*/ 1503107 w 1689541"/>
              <a:gd name="connsiteY6" fmla="*/ 672856 h 1877032"/>
              <a:gd name="connsiteX7" fmla="*/ 1371521 w 1689541"/>
              <a:gd name="connsiteY7" fmla="*/ 154877 h 1877032"/>
              <a:gd name="connsiteX8" fmla="*/ 873681 w 1689541"/>
              <a:gd name="connsiteY8" fmla="*/ 21205 h 1877032"/>
              <a:gd name="connsiteX9" fmla="*/ 394949 w 1689541"/>
              <a:gd name="connsiteY9" fmla="*/ 534641 h 1877032"/>
              <a:gd name="connsiteX0" fmla="*/ 394949 w 1683795"/>
              <a:gd name="connsiteY0" fmla="*/ 534641 h 1877032"/>
              <a:gd name="connsiteX1" fmla="*/ 34597 w 1683795"/>
              <a:gd name="connsiteY1" fmla="*/ 940200 h 1877032"/>
              <a:gd name="connsiteX2" fmla="*/ 54054 w 1683795"/>
              <a:gd name="connsiteY2" fmla="*/ 1728260 h 1877032"/>
              <a:gd name="connsiteX3" fmla="*/ 385069 w 1683795"/>
              <a:gd name="connsiteY3" fmla="*/ 1877032 h 1877032"/>
              <a:gd name="connsiteX4" fmla="*/ 1605349 w 1683795"/>
              <a:gd name="connsiteY4" fmla="*/ 1798860 h 1877032"/>
              <a:gd name="connsiteX5" fmla="*/ 1555348 w 1683795"/>
              <a:gd name="connsiteY5" fmla="*/ 1257671 h 1877032"/>
              <a:gd name="connsiteX6" fmla="*/ 1503107 w 1683795"/>
              <a:gd name="connsiteY6" fmla="*/ 672856 h 1877032"/>
              <a:gd name="connsiteX7" fmla="*/ 1371521 w 1683795"/>
              <a:gd name="connsiteY7" fmla="*/ 154877 h 1877032"/>
              <a:gd name="connsiteX8" fmla="*/ 873681 w 1683795"/>
              <a:gd name="connsiteY8" fmla="*/ 21205 h 1877032"/>
              <a:gd name="connsiteX9" fmla="*/ 394949 w 1683795"/>
              <a:gd name="connsiteY9" fmla="*/ 534641 h 1877032"/>
              <a:gd name="connsiteX0" fmla="*/ 394949 w 1720794"/>
              <a:gd name="connsiteY0" fmla="*/ 534641 h 1877032"/>
              <a:gd name="connsiteX1" fmla="*/ 34597 w 1720794"/>
              <a:gd name="connsiteY1" fmla="*/ 940200 h 1877032"/>
              <a:gd name="connsiteX2" fmla="*/ 54054 w 1720794"/>
              <a:gd name="connsiteY2" fmla="*/ 1728260 h 1877032"/>
              <a:gd name="connsiteX3" fmla="*/ 385069 w 1720794"/>
              <a:gd name="connsiteY3" fmla="*/ 1877032 h 1877032"/>
              <a:gd name="connsiteX4" fmla="*/ 1605349 w 1720794"/>
              <a:gd name="connsiteY4" fmla="*/ 1798860 h 1877032"/>
              <a:gd name="connsiteX5" fmla="*/ 1555348 w 1720794"/>
              <a:gd name="connsiteY5" fmla="*/ 1257671 h 1877032"/>
              <a:gd name="connsiteX6" fmla="*/ 1503107 w 1720794"/>
              <a:gd name="connsiteY6" fmla="*/ 672856 h 1877032"/>
              <a:gd name="connsiteX7" fmla="*/ 1371521 w 1720794"/>
              <a:gd name="connsiteY7" fmla="*/ 154877 h 1877032"/>
              <a:gd name="connsiteX8" fmla="*/ 873681 w 1720794"/>
              <a:gd name="connsiteY8" fmla="*/ 21205 h 1877032"/>
              <a:gd name="connsiteX9" fmla="*/ 394949 w 1720794"/>
              <a:gd name="connsiteY9" fmla="*/ 534641 h 1877032"/>
              <a:gd name="connsiteX0" fmla="*/ 394949 w 1720794"/>
              <a:gd name="connsiteY0" fmla="*/ 534641 h 1877032"/>
              <a:gd name="connsiteX1" fmla="*/ 34597 w 1720794"/>
              <a:gd name="connsiteY1" fmla="*/ 940200 h 1877032"/>
              <a:gd name="connsiteX2" fmla="*/ 54054 w 1720794"/>
              <a:gd name="connsiteY2" fmla="*/ 1728260 h 1877032"/>
              <a:gd name="connsiteX3" fmla="*/ 385069 w 1720794"/>
              <a:gd name="connsiteY3" fmla="*/ 1877032 h 1877032"/>
              <a:gd name="connsiteX4" fmla="*/ 1605349 w 1720794"/>
              <a:gd name="connsiteY4" fmla="*/ 1798860 h 1877032"/>
              <a:gd name="connsiteX5" fmla="*/ 1555348 w 1720794"/>
              <a:gd name="connsiteY5" fmla="*/ 1257671 h 1877032"/>
              <a:gd name="connsiteX6" fmla="*/ 1503107 w 1720794"/>
              <a:gd name="connsiteY6" fmla="*/ 672856 h 1877032"/>
              <a:gd name="connsiteX7" fmla="*/ 1371521 w 1720794"/>
              <a:gd name="connsiteY7" fmla="*/ 154877 h 1877032"/>
              <a:gd name="connsiteX8" fmla="*/ 873681 w 1720794"/>
              <a:gd name="connsiteY8" fmla="*/ 21205 h 1877032"/>
              <a:gd name="connsiteX9" fmla="*/ 394949 w 1720794"/>
              <a:gd name="connsiteY9" fmla="*/ 534641 h 1877032"/>
              <a:gd name="connsiteX0" fmla="*/ 394949 w 1671512"/>
              <a:gd name="connsiteY0" fmla="*/ 534641 h 1877032"/>
              <a:gd name="connsiteX1" fmla="*/ 34597 w 1671512"/>
              <a:gd name="connsiteY1" fmla="*/ 940200 h 1877032"/>
              <a:gd name="connsiteX2" fmla="*/ 54054 w 1671512"/>
              <a:gd name="connsiteY2" fmla="*/ 1728260 h 1877032"/>
              <a:gd name="connsiteX3" fmla="*/ 385069 w 1671512"/>
              <a:gd name="connsiteY3" fmla="*/ 1877032 h 1877032"/>
              <a:gd name="connsiteX4" fmla="*/ 1605349 w 1671512"/>
              <a:gd name="connsiteY4" fmla="*/ 1798860 h 1877032"/>
              <a:gd name="connsiteX5" fmla="*/ 1555348 w 1671512"/>
              <a:gd name="connsiteY5" fmla="*/ 1257671 h 1877032"/>
              <a:gd name="connsiteX6" fmla="*/ 1503107 w 1671512"/>
              <a:gd name="connsiteY6" fmla="*/ 672856 h 1877032"/>
              <a:gd name="connsiteX7" fmla="*/ 1371521 w 1671512"/>
              <a:gd name="connsiteY7" fmla="*/ 154877 h 1877032"/>
              <a:gd name="connsiteX8" fmla="*/ 873681 w 1671512"/>
              <a:gd name="connsiteY8" fmla="*/ 21205 h 1877032"/>
              <a:gd name="connsiteX9" fmla="*/ 394949 w 1671512"/>
              <a:gd name="connsiteY9" fmla="*/ 534641 h 1877032"/>
              <a:gd name="connsiteX0" fmla="*/ 394949 w 1677296"/>
              <a:gd name="connsiteY0" fmla="*/ 534641 h 1877032"/>
              <a:gd name="connsiteX1" fmla="*/ 34597 w 1677296"/>
              <a:gd name="connsiteY1" fmla="*/ 940200 h 1877032"/>
              <a:gd name="connsiteX2" fmla="*/ 54054 w 1677296"/>
              <a:gd name="connsiteY2" fmla="*/ 1728260 h 1877032"/>
              <a:gd name="connsiteX3" fmla="*/ 385069 w 1677296"/>
              <a:gd name="connsiteY3" fmla="*/ 1877032 h 1877032"/>
              <a:gd name="connsiteX4" fmla="*/ 1612334 w 1677296"/>
              <a:gd name="connsiteY4" fmla="*/ 1840637 h 1877032"/>
              <a:gd name="connsiteX5" fmla="*/ 1555348 w 1677296"/>
              <a:gd name="connsiteY5" fmla="*/ 1257671 h 1877032"/>
              <a:gd name="connsiteX6" fmla="*/ 1503107 w 1677296"/>
              <a:gd name="connsiteY6" fmla="*/ 672856 h 1877032"/>
              <a:gd name="connsiteX7" fmla="*/ 1371521 w 1677296"/>
              <a:gd name="connsiteY7" fmla="*/ 154877 h 1877032"/>
              <a:gd name="connsiteX8" fmla="*/ 873681 w 1677296"/>
              <a:gd name="connsiteY8" fmla="*/ 21205 h 1877032"/>
              <a:gd name="connsiteX9" fmla="*/ 394949 w 1677296"/>
              <a:gd name="connsiteY9" fmla="*/ 534641 h 1877032"/>
              <a:gd name="connsiteX0" fmla="*/ 394949 w 1677298"/>
              <a:gd name="connsiteY0" fmla="*/ 534641 h 1877032"/>
              <a:gd name="connsiteX1" fmla="*/ 34597 w 1677298"/>
              <a:gd name="connsiteY1" fmla="*/ 940200 h 1877032"/>
              <a:gd name="connsiteX2" fmla="*/ 54054 w 1677298"/>
              <a:gd name="connsiteY2" fmla="*/ 1728260 h 1877032"/>
              <a:gd name="connsiteX3" fmla="*/ 385069 w 1677298"/>
              <a:gd name="connsiteY3" fmla="*/ 1877032 h 1877032"/>
              <a:gd name="connsiteX4" fmla="*/ 1612334 w 1677298"/>
              <a:gd name="connsiteY4" fmla="*/ 1840637 h 1877032"/>
              <a:gd name="connsiteX5" fmla="*/ 1555348 w 1677298"/>
              <a:gd name="connsiteY5" fmla="*/ 1257671 h 1877032"/>
              <a:gd name="connsiteX6" fmla="*/ 1503107 w 1677298"/>
              <a:gd name="connsiteY6" fmla="*/ 672856 h 1877032"/>
              <a:gd name="connsiteX7" fmla="*/ 1371521 w 1677298"/>
              <a:gd name="connsiteY7" fmla="*/ 154877 h 1877032"/>
              <a:gd name="connsiteX8" fmla="*/ 873681 w 1677298"/>
              <a:gd name="connsiteY8" fmla="*/ 21205 h 1877032"/>
              <a:gd name="connsiteX9" fmla="*/ 394949 w 1677298"/>
              <a:gd name="connsiteY9" fmla="*/ 534641 h 1877032"/>
              <a:gd name="connsiteX0" fmla="*/ 394949 w 1677296"/>
              <a:gd name="connsiteY0" fmla="*/ 534641 h 1904936"/>
              <a:gd name="connsiteX1" fmla="*/ 34597 w 1677296"/>
              <a:gd name="connsiteY1" fmla="*/ 940200 h 1904936"/>
              <a:gd name="connsiteX2" fmla="*/ 54054 w 1677296"/>
              <a:gd name="connsiteY2" fmla="*/ 1728260 h 1904936"/>
              <a:gd name="connsiteX3" fmla="*/ 385069 w 1677296"/>
              <a:gd name="connsiteY3" fmla="*/ 1877032 h 1904936"/>
              <a:gd name="connsiteX4" fmla="*/ 1612334 w 1677296"/>
              <a:gd name="connsiteY4" fmla="*/ 1840637 h 1904936"/>
              <a:gd name="connsiteX5" fmla="*/ 1555348 w 1677296"/>
              <a:gd name="connsiteY5" fmla="*/ 1257671 h 1904936"/>
              <a:gd name="connsiteX6" fmla="*/ 1503107 w 1677296"/>
              <a:gd name="connsiteY6" fmla="*/ 672856 h 1904936"/>
              <a:gd name="connsiteX7" fmla="*/ 1371521 w 1677296"/>
              <a:gd name="connsiteY7" fmla="*/ 154877 h 1904936"/>
              <a:gd name="connsiteX8" fmla="*/ 873681 w 1677296"/>
              <a:gd name="connsiteY8" fmla="*/ 21205 h 1904936"/>
              <a:gd name="connsiteX9" fmla="*/ 394949 w 1677296"/>
              <a:gd name="connsiteY9" fmla="*/ 534641 h 1904936"/>
              <a:gd name="connsiteX0" fmla="*/ 461539 w 1743887"/>
              <a:gd name="connsiteY0" fmla="*/ 534641 h 1904936"/>
              <a:gd name="connsiteX1" fmla="*/ 101187 w 1743887"/>
              <a:gd name="connsiteY1" fmla="*/ 940200 h 1904936"/>
              <a:gd name="connsiteX2" fmla="*/ 22840 w 1743887"/>
              <a:gd name="connsiteY2" fmla="*/ 1737812 h 1904936"/>
              <a:gd name="connsiteX3" fmla="*/ 451659 w 1743887"/>
              <a:gd name="connsiteY3" fmla="*/ 1877032 h 1904936"/>
              <a:gd name="connsiteX4" fmla="*/ 1678924 w 1743887"/>
              <a:gd name="connsiteY4" fmla="*/ 1840637 h 1904936"/>
              <a:gd name="connsiteX5" fmla="*/ 1621938 w 1743887"/>
              <a:gd name="connsiteY5" fmla="*/ 1257671 h 1904936"/>
              <a:gd name="connsiteX6" fmla="*/ 1569697 w 1743887"/>
              <a:gd name="connsiteY6" fmla="*/ 672856 h 1904936"/>
              <a:gd name="connsiteX7" fmla="*/ 1438111 w 1743887"/>
              <a:gd name="connsiteY7" fmla="*/ 154877 h 1904936"/>
              <a:gd name="connsiteX8" fmla="*/ 940271 w 1743887"/>
              <a:gd name="connsiteY8" fmla="*/ 21205 h 1904936"/>
              <a:gd name="connsiteX9" fmla="*/ 461539 w 1743887"/>
              <a:gd name="connsiteY9" fmla="*/ 534641 h 1904936"/>
              <a:gd name="connsiteX0" fmla="*/ 452050 w 1756359"/>
              <a:gd name="connsiteY0" fmla="*/ 534641 h 1891359"/>
              <a:gd name="connsiteX1" fmla="*/ 91698 w 1756359"/>
              <a:gd name="connsiteY1" fmla="*/ 940200 h 1891359"/>
              <a:gd name="connsiteX2" fmla="*/ 13351 w 1756359"/>
              <a:gd name="connsiteY2" fmla="*/ 1737812 h 1891359"/>
              <a:gd name="connsiteX3" fmla="*/ 309435 w 1756359"/>
              <a:gd name="connsiteY3" fmla="*/ 1891359 h 1891359"/>
              <a:gd name="connsiteX4" fmla="*/ 1669435 w 1756359"/>
              <a:gd name="connsiteY4" fmla="*/ 1840637 h 1891359"/>
              <a:gd name="connsiteX5" fmla="*/ 1612449 w 1756359"/>
              <a:gd name="connsiteY5" fmla="*/ 1257671 h 1891359"/>
              <a:gd name="connsiteX6" fmla="*/ 1560208 w 1756359"/>
              <a:gd name="connsiteY6" fmla="*/ 672856 h 1891359"/>
              <a:gd name="connsiteX7" fmla="*/ 1428622 w 1756359"/>
              <a:gd name="connsiteY7" fmla="*/ 154877 h 1891359"/>
              <a:gd name="connsiteX8" fmla="*/ 930782 w 1756359"/>
              <a:gd name="connsiteY8" fmla="*/ 21205 h 1891359"/>
              <a:gd name="connsiteX9" fmla="*/ 452050 w 1756359"/>
              <a:gd name="connsiteY9" fmla="*/ 534641 h 1891359"/>
              <a:gd name="connsiteX0" fmla="*/ 452050 w 1756257"/>
              <a:gd name="connsiteY0" fmla="*/ 534641 h 1891359"/>
              <a:gd name="connsiteX1" fmla="*/ 91698 w 1756257"/>
              <a:gd name="connsiteY1" fmla="*/ 940200 h 1891359"/>
              <a:gd name="connsiteX2" fmla="*/ 13351 w 1756257"/>
              <a:gd name="connsiteY2" fmla="*/ 1737812 h 1891359"/>
              <a:gd name="connsiteX3" fmla="*/ 309435 w 1756257"/>
              <a:gd name="connsiteY3" fmla="*/ 1891359 h 1891359"/>
              <a:gd name="connsiteX4" fmla="*/ 1669435 w 1756257"/>
              <a:gd name="connsiteY4" fmla="*/ 1840637 h 1891359"/>
              <a:gd name="connsiteX5" fmla="*/ 1612449 w 1756257"/>
              <a:gd name="connsiteY5" fmla="*/ 1257671 h 1891359"/>
              <a:gd name="connsiteX6" fmla="*/ 1563496 w 1756257"/>
              <a:gd name="connsiteY6" fmla="*/ 959631 h 1891359"/>
              <a:gd name="connsiteX7" fmla="*/ 1560208 w 1756257"/>
              <a:gd name="connsiteY7" fmla="*/ 672856 h 1891359"/>
              <a:gd name="connsiteX8" fmla="*/ 1428622 w 1756257"/>
              <a:gd name="connsiteY8" fmla="*/ 154877 h 1891359"/>
              <a:gd name="connsiteX9" fmla="*/ 930782 w 1756257"/>
              <a:gd name="connsiteY9" fmla="*/ 21205 h 1891359"/>
              <a:gd name="connsiteX10" fmla="*/ 452050 w 1756257"/>
              <a:gd name="connsiteY10" fmla="*/ 534641 h 1891359"/>
              <a:gd name="connsiteX0" fmla="*/ 452050 w 1764590"/>
              <a:gd name="connsiteY0" fmla="*/ 534641 h 1891359"/>
              <a:gd name="connsiteX1" fmla="*/ 91698 w 1764590"/>
              <a:gd name="connsiteY1" fmla="*/ 940200 h 1891359"/>
              <a:gd name="connsiteX2" fmla="*/ 13351 w 1764590"/>
              <a:gd name="connsiteY2" fmla="*/ 1737812 h 1891359"/>
              <a:gd name="connsiteX3" fmla="*/ 309435 w 1764590"/>
              <a:gd name="connsiteY3" fmla="*/ 1891359 h 1891359"/>
              <a:gd name="connsiteX4" fmla="*/ 1669435 w 1764590"/>
              <a:gd name="connsiteY4" fmla="*/ 1840637 h 1891359"/>
              <a:gd name="connsiteX5" fmla="*/ 1612449 w 1764590"/>
              <a:gd name="connsiteY5" fmla="*/ 1257671 h 1891359"/>
              <a:gd name="connsiteX6" fmla="*/ 1309780 w 1764590"/>
              <a:gd name="connsiteY6" fmla="*/ 1046341 h 1891359"/>
              <a:gd name="connsiteX7" fmla="*/ 1560208 w 1764590"/>
              <a:gd name="connsiteY7" fmla="*/ 672856 h 1891359"/>
              <a:gd name="connsiteX8" fmla="*/ 1428622 w 1764590"/>
              <a:gd name="connsiteY8" fmla="*/ 154877 h 1891359"/>
              <a:gd name="connsiteX9" fmla="*/ 930782 w 1764590"/>
              <a:gd name="connsiteY9" fmla="*/ 21205 h 1891359"/>
              <a:gd name="connsiteX10" fmla="*/ 452050 w 1764590"/>
              <a:gd name="connsiteY10" fmla="*/ 534641 h 1891359"/>
              <a:gd name="connsiteX0" fmla="*/ 452050 w 1764592"/>
              <a:gd name="connsiteY0" fmla="*/ 534641 h 1891359"/>
              <a:gd name="connsiteX1" fmla="*/ 91698 w 1764592"/>
              <a:gd name="connsiteY1" fmla="*/ 940200 h 1891359"/>
              <a:gd name="connsiteX2" fmla="*/ 13351 w 1764592"/>
              <a:gd name="connsiteY2" fmla="*/ 1737812 h 1891359"/>
              <a:gd name="connsiteX3" fmla="*/ 309435 w 1764592"/>
              <a:gd name="connsiteY3" fmla="*/ 1891359 h 1891359"/>
              <a:gd name="connsiteX4" fmla="*/ 1669435 w 1764592"/>
              <a:gd name="connsiteY4" fmla="*/ 1840637 h 1891359"/>
              <a:gd name="connsiteX5" fmla="*/ 1612449 w 1764592"/>
              <a:gd name="connsiteY5" fmla="*/ 1257671 h 1891359"/>
              <a:gd name="connsiteX6" fmla="*/ 1309780 w 1764592"/>
              <a:gd name="connsiteY6" fmla="*/ 1046341 h 1891359"/>
              <a:gd name="connsiteX7" fmla="*/ 1560208 w 1764592"/>
              <a:gd name="connsiteY7" fmla="*/ 672856 h 1891359"/>
              <a:gd name="connsiteX8" fmla="*/ 1428622 w 1764592"/>
              <a:gd name="connsiteY8" fmla="*/ 154877 h 1891359"/>
              <a:gd name="connsiteX9" fmla="*/ 930782 w 1764592"/>
              <a:gd name="connsiteY9" fmla="*/ 21205 h 1891359"/>
              <a:gd name="connsiteX10" fmla="*/ 452050 w 1764592"/>
              <a:gd name="connsiteY10" fmla="*/ 534641 h 1891359"/>
              <a:gd name="connsiteX0" fmla="*/ 452050 w 1764590"/>
              <a:gd name="connsiteY0" fmla="*/ 534641 h 1891359"/>
              <a:gd name="connsiteX1" fmla="*/ 91698 w 1764590"/>
              <a:gd name="connsiteY1" fmla="*/ 940200 h 1891359"/>
              <a:gd name="connsiteX2" fmla="*/ 13351 w 1764590"/>
              <a:gd name="connsiteY2" fmla="*/ 1737812 h 1891359"/>
              <a:gd name="connsiteX3" fmla="*/ 309435 w 1764590"/>
              <a:gd name="connsiteY3" fmla="*/ 1891359 h 1891359"/>
              <a:gd name="connsiteX4" fmla="*/ 1669435 w 1764590"/>
              <a:gd name="connsiteY4" fmla="*/ 1840637 h 1891359"/>
              <a:gd name="connsiteX5" fmla="*/ 1612449 w 1764590"/>
              <a:gd name="connsiteY5" fmla="*/ 1257671 h 1891359"/>
              <a:gd name="connsiteX6" fmla="*/ 1309780 w 1764590"/>
              <a:gd name="connsiteY6" fmla="*/ 1046341 h 1891359"/>
              <a:gd name="connsiteX7" fmla="*/ 1560208 w 1764590"/>
              <a:gd name="connsiteY7" fmla="*/ 672856 h 1891359"/>
              <a:gd name="connsiteX8" fmla="*/ 1428622 w 1764590"/>
              <a:gd name="connsiteY8" fmla="*/ 154877 h 1891359"/>
              <a:gd name="connsiteX9" fmla="*/ 930782 w 1764590"/>
              <a:gd name="connsiteY9" fmla="*/ 21205 h 1891359"/>
              <a:gd name="connsiteX10" fmla="*/ 452050 w 1764590"/>
              <a:gd name="connsiteY10" fmla="*/ 534641 h 1891359"/>
              <a:gd name="connsiteX0" fmla="*/ 452050 w 1792731"/>
              <a:gd name="connsiteY0" fmla="*/ 534641 h 1891359"/>
              <a:gd name="connsiteX1" fmla="*/ 91698 w 1792731"/>
              <a:gd name="connsiteY1" fmla="*/ 940200 h 1891359"/>
              <a:gd name="connsiteX2" fmla="*/ 13351 w 1792731"/>
              <a:gd name="connsiteY2" fmla="*/ 1737812 h 1891359"/>
              <a:gd name="connsiteX3" fmla="*/ 309435 w 1792731"/>
              <a:gd name="connsiteY3" fmla="*/ 1891359 h 1891359"/>
              <a:gd name="connsiteX4" fmla="*/ 1669435 w 1792731"/>
              <a:gd name="connsiteY4" fmla="*/ 1840637 h 1891359"/>
              <a:gd name="connsiteX5" fmla="*/ 1688563 w 1792731"/>
              <a:gd name="connsiteY5" fmla="*/ 1292355 h 1891359"/>
              <a:gd name="connsiteX6" fmla="*/ 1309780 w 1792731"/>
              <a:gd name="connsiteY6" fmla="*/ 1046341 h 1891359"/>
              <a:gd name="connsiteX7" fmla="*/ 1560208 w 1792731"/>
              <a:gd name="connsiteY7" fmla="*/ 672856 h 1891359"/>
              <a:gd name="connsiteX8" fmla="*/ 1428622 w 1792731"/>
              <a:gd name="connsiteY8" fmla="*/ 154877 h 1891359"/>
              <a:gd name="connsiteX9" fmla="*/ 930782 w 1792731"/>
              <a:gd name="connsiteY9" fmla="*/ 21205 h 1891359"/>
              <a:gd name="connsiteX10" fmla="*/ 452050 w 1792731"/>
              <a:gd name="connsiteY10" fmla="*/ 534641 h 1891359"/>
              <a:gd name="connsiteX0" fmla="*/ 452050 w 1814809"/>
              <a:gd name="connsiteY0" fmla="*/ 534641 h 1891359"/>
              <a:gd name="connsiteX1" fmla="*/ 91698 w 1814809"/>
              <a:gd name="connsiteY1" fmla="*/ 940200 h 1891359"/>
              <a:gd name="connsiteX2" fmla="*/ 13351 w 1814809"/>
              <a:gd name="connsiteY2" fmla="*/ 1737812 h 1891359"/>
              <a:gd name="connsiteX3" fmla="*/ 309435 w 1814809"/>
              <a:gd name="connsiteY3" fmla="*/ 1891359 h 1891359"/>
              <a:gd name="connsiteX4" fmla="*/ 1669435 w 1814809"/>
              <a:gd name="connsiteY4" fmla="*/ 1840637 h 1891359"/>
              <a:gd name="connsiteX5" fmla="*/ 1688563 w 1814809"/>
              <a:gd name="connsiteY5" fmla="*/ 1292355 h 1891359"/>
              <a:gd name="connsiteX6" fmla="*/ 1309780 w 1814809"/>
              <a:gd name="connsiteY6" fmla="*/ 1046341 h 1891359"/>
              <a:gd name="connsiteX7" fmla="*/ 1560208 w 1814809"/>
              <a:gd name="connsiteY7" fmla="*/ 672856 h 1891359"/>
              <a:gd name="connsiteX8" fmla="*/ 1428622 w 1814809"/>
              <a:gd name="connsiteY8" fmla="*/ 154877 h 1891359"/>
              <a:gd name="connsiteX9" fmla="*/ 930782 w 1814809"/>
              <a:gd name="connsiteY9" fmla="*/ 21205 h 1891359"/>
              <a:gd name="connsiteX10" fmla="*/ 452050 w 1814809"/>
              <a:gd name="connsiteY10" fmla="*/ 534641 h 1891359"/>
              <a:gd name="connsiteX0" fmla="*/ 452050 w 1814809"/>
              <a:gd name="connsiteY0" fmla="*/ 534641 h 1891359"/>
              <a:gd name="connsiteX1" fmla="*/ 91698 w 1814809"/>
              <a:gd name="connsiteY1" fmla="*/ 940200 h 1891359"/>
              <a:gd name="connsiteX2" fmla="*/ 13351 w 1814809"/>
              <a:gd name="connsiteY2" fmla="*/ 1737812 h 1891359"/>
              <a:gd name="connsiteX3" fmla="*/ 309435 w 1814809"/>
              <a:gd name="connsiteY3" fmla="*/ 1891359 h 1891359"/>
              <a:gd name="connsiteX4" fmla="*/ 1669435 w 1814809"/>
              <a:gd name="connsiteY4" fmla="*/ 1840637 h 1891359"/>
              <a:gd name="connsiteX5" fmla="*/ 1688563 w 1814809"/>
              <a:gd name="connsiteY5" fmla="*/ 1292355 h 1891359"/>
              <a:gd name="connsiteX6" fmla="*/ 1309780 w 1814809"/>
              <a:gd name="connsiteY6" fmla="*/ 1046341 h 1891359"/>
              <a:gd name="connsiteX7" fmla="*/ 1619996 w 1814809"/>
              <a:gd name="connsiteY7" fmla="*/ 526399 h 1891359"/>
              <a:gd name="connsiteX8" fmla="*/ 1428622 w 1814809"/>
              <a:gd name="connsiteY8" fmla="*/ 154877 h 1891359"/>
              <a:gd name="connsiteX9" fmla="*/ 930782 w 1814809"/>
              <a:gd name="connsiteY9" fmla="*/ 21205 h 1891359"/>
              <a:gd name="connsiteX10" fmla="*/ 452050 w 1814809"/>
              <a:gd name="connsiteY10" fmla="*/ 534641 h 1891359"/>
              <a:gd name="connsiteX0" fmla="*/ 452050 w 1814809"/>
              <a:gd name="connsiteY0" fmla="*/ 542872 h 1899590"/>
              <a:gd name="connsiteX1" fmla="*/ 91698 w 1814809"/>
              <a:gd name="connsiteY1" fmla="*/ 948431 h 1899590"/>
              <a:gd name="connsiteX2" fmla="*/ 13351 w 1814809"/>
              <a:gd name="connsiteY2" fmla="*/ 1746043 h 1899590"/>
              <a:gd name="connsiteX3" fmla="*/ 309435 w 1814809"/>
              <a:gd name="connsiteY3" fmla="*/ 1899590 h 1899590"/>
              <a:gd name="connsiteX4" fmla="*/ 1669435 w 1814809"/>
              <a:gd name="connsiteY4" fmla="*/ 1848868 h 1899590"/>
              <a:gd name="connsiteX5" fmla="*/ 1688563 w 1814809"/>
              <a:gd name="connsiteY5" fmla="*/ 1300586 h 1899590"/>
              <a:gd name="connsiteX6" fmla="*/ 1309780 w 1814809"/>
              <a:gd name="connsiteY6" fmla="*/ 1054572 h 1899590"/>
              <a:gd name="connsiteX7" fmla="*/ 1619996 w 1814809"/>
              <a:gd name="connsiteY7" fmla="*/ 534630 h 1899590"/>
              <a:gd name="connsiteX8" fmla="*/ 1488411 w 1814809"/>
              <a:gd name="connsiteY8" fmla="*/ 129049 h 1899590"/>
              <a:gd name="connsiteX9" fmla="*/ 930782 w 1814809"/>
              <a:gd name="connsiteY9" fmla="*/ 29436 h 1899590"/>
              <a:gd name="connsiteX10" fmla="*/ 452050 w 1814809"/>
              <a:gd name="connsiteY10" fmla="*/ 542872 h 1899590"/>
              <a:gd name="connsiteX0" fmla="*/ 452050 w 1814809"/>
              <a:gd name="connsiteY0" fmla="*/ 540513 h 1897231"/>
              <a:gd name="connsiteX1" fmla="*/ 91698 w 1814809"/>
              <a:gd name="connsiteY1" fmla="*/ 946072 h 1897231"/>
              <a:gd name="connsiteX2" fmla="*/ 13351 w 1814809"/>
              <a:gd name="connsiteY2" fmla="*/ 1743684 h 1897231"/>
              <a:gd name="connsiteX3" fmla="*/ 309435 w 1814809"/>
              <a:gd name="connsiteY3" fmla="*/ 1897231 h 1897231"/>
              <a:gd name="connsiteX4" fmla="*/ 1669435 w 1814809"/>
              <a:gd name="connsiteY4" fmla="*/ 1846509 h 1897231"/>
              <a:gd name="connsiteX5" fmla="*/ 1688563 w 1814809"/>
              <a:gd name="connsiteY5" fmla="*/ 1298227 h 1897231"/>
              <a:gd name="connsiteX6" fmla="*/ 1309780 w 1814809"/>
              <a:gd name="connsiteY6" fmla="*/ 1052213 h 1897231"/>
              <a:gd name="connsiteX7" fmla="*/ 1619996 w 1814809"/>
              <a:gd name="connsiteY7" fmla="*/ 532271 h 1897231"/>
              <a:gd name="connsiteX8" fmla="*/ 1488411 w 1814809"/>
              <a:gd name="connsiteY8" fmla="*/ 126690 h 1897231"/>
              <a:gd name="connsiteX9" fmla="*/ 930782 w 1814809"/>
              <a:gd name="connsiteY9" fmla="*/ 27077 h 1897231"/>
              <a:gd name="connsiteX10" fmla="*/ 452050 w 1814809"/>
              <a:gd name="connsiteY10" fmla="*/ 540513 h 1897231"/>
              <a:gd name="connsiteX0" fmla="*/ 452050 w 1814809"/>
              <a:gd name="connsiteY0" fmla="*/ 540513 h 1897231"/>
              <a:gd name="connsiteX1" fmla="*/ 91698 w 1814809"/>
              <a:gd name="connsiteY1" fmla="*/ 946072 h 1897231"/>
              <a:gd name="connsiteX2" fmla="*/ 13351 w 1814809"/>
              <a:gd name="connsiteY2" fmla="*/ 1743684 h 1897231"/>
              <a:gd name="connsiteX3" fmla="*/ 309435 w 1814809"/>
              <a:gd name="connsiteY3" fmla="*/ 1897231 h 1897231"/>
              <a:gd name="connsiteX4" fmla="*/ 1669435 w 1814809"/>
              <a:gd name="connsiteY4" fmla="*/ 1846509 h 1897231"/>
              <a:gd name="connsiteX5" fmla="*/ 1688563 w 1814809"/>
              <a:gd name="connsiteY5" fmla="*/ 1298227 h 1897231"/>
              <a:gd name="connsiteX6" fmla="*/ 1309780 w 1814809"/>
              <a:gd name="connsiteY6" fmla="*/ 1052213 h 1897231"/>
              <a:gd name="connsiteX7" fmla="*/ 1619996 w 1814809"/>
              <a:gd name="connsiteY7" fmla="*/ 532271 h 1897231"/>
              <a:gd name="connsiteX8" fmla="*/ 1488411 w 1814809"/>
              <a:gd name="connsiteY8" fmla="*/ 126690 h 1897231"/>
              <a:gd name="connsiteX9" fmla="*/ 930782 w 1814809"/>
              <a:gd name="connsiteY9" fmla="*/ 27077 h 1897231"/>
              <a:gd name="connsiteX10" fmla="*/ 452050 w 1814809"/>
              <a:gd name="connsiteY10" fmla="*/ 540513 h 1897231"/>
              <a:gd name="connsiteX0" fmla="*/ 288567 w 1811701"/>
              <a:gd name="connsiteY0" fmla="*/ 555674 h 1898251"/>
              <a:gd name="connsiteX1" fmla="*/ 88590 w 1811701"/>
              <a:gd name="connsiteY1" fmla="*/ 947092 h 1898251"/>
              <a:gd name="connsiteX2" fmla="*/ 10243 w 1811701"/>
              <a:gd name="connsiteY2" fmla="*/ 1744704 h 1898251"/>
              <a:gd name="connsiteX3" fmla="*/ 306327 w 1811701"/>
              <a:gd name="connsiteY3" fmla="*/ 1898251 h 1898251"/>
              <a:gd name="connsiteX4" fmla="*/ 1666327 w 1811701"/>
              <a:gd name="connsiteY4" fmla="*/ 1847529 h 1898251"/>
              <a:gd name="connsiteX5" fmla="*/ 1685455 w 1811701"/>
              <a:gd name="connsiteY5" fmla="*/ 1299247 h 1898251"/>
              <a:gd name="connsiteX6" fmla="*/ 1306672 w 1811701"/>
              <a:gd name="connsiteY6" fmla="*/ 1053233 h 1898251"/>
              <a:gd name="connsiteX7" fmla="*/ 1616888 w 1811701"/>
              <a:gd name="connsiteY7" fmla="*/ 533291 h 1898251"/>
              <a:gd name="connsiteX8" fmla="*/ 1485303 w 1811701"/>
              <a:gd name="connsiteY8" fmla="*/ 127710 h 1898251"/>
              <a:gd name="connsiteX9" fmla="*/ 927674 w 1811701"/>
              <a:gd name="connsiteY9" fmla="*/ 28097 h 1898251"/>
              <a:gd name="connsiteX10" fmla="*/ 288567 w 1811701"/>
              <a:gd name="connsiteY10" fmla="*/ 555674 h 1898251"/>
              <a:gd name="connsiteX0" fmla="*/ 288567 w 1811701"/>
              <a:gd name="connsiteY0" fmla="*/ 479828 h 1822405"/>
              <a:gd name="connsiteX1" fmla="*/ 88590 w 1811701"/>
              <a:gd name="connsiteY1" fmla="*/ 871246 h 1822405"/>
              <a:gd name="connsiteX2" fmla="*/ 10243 w 1811701"/>
              <a:gd name="connsiteY2" fmla="*/ 1668858 h 1822405"/>
              <a:gd name="connsiteX3" fmla="*/ 306327 w 1811701"/>
              <a:gd name="connsiteY3" fmla="*/ 1822405 h 1822405"/>
              <a:gd name="connsiteX4" fmla="*/ 1666327 w 1811701"/>
              <a:gd name="connsiteY4" fmla="*/ 1771683 h 1822405"/>
              <a:gd name="connsiteX5" fmla="*/ 1685455 w 1811701"/>
              <a:gd name="connsiteY5" fmla="*/ 1223401 h 1822405"/>
              <a:gd name="connsiteX6" fmla="*/ 1306672 w 1811701"/>
              <a:gd name="connsiteY6" fmla="*/ 977387 h 1822405"/>
              <a:gd name="connsiteX7" fmla="*/ 1616888 w 1811701"/>
              <a:gd name="connsiteY7" fmla="*/ 457445 h 1822405"/>
              <a:gd name="connsiteX8" fmla="*/ 1485303 w 1811701"/>
              <a:gd name="connsiteY8" fmla="*/ 51864 h 1822405"/>
              <a:gd name="connsiteX9" fmla="*/ 895599 w 1811701"/>
              <a:gd name="connsiteY9" fmla="*/ 79530 h 1822405"/>
              <a:gd name="connsiteX10" fmla="*/ 288567 w 1811701"/>
              <a:gd name="connsiteY10" fmla="*/ 479828 h 1822405"/>
              <a:gd name="connsiteX0" fmla="*/ 288567 w 1811701"/>
              <a:gd name="connsiteY0" fmla="*/ 419258 h 1761835"/>
              <a:gd name="connsiteX1" fmla="*/ 88590 w 1811701"/>
              <a:gd name="connsiteY1" fmla="*/ 810676 h 1761835"/>
              <a:gd name="connsiteX2" fmla="*/ 10243 w 1811701"/>
              <a:gd name="connsiteY2" fmla="*/ 1608288 h 1761835"/>
              <a:gd name="connsiteX3" fmla="*/ 306327 w 1811701"/>
              <a:gd name="connsiteY3" fmla="*/ 1761835 h 1761835"/>
              <a:gd name="connsiteX4" fmla="*/ 1666327 w 1811701"/>
              <a:gd name="connsiteY4" fmla="*/ 1711113 h 1761835"/>
              <a:gd name="connsiteX5" fmla="*/ 1685455 w 1811701"/>
              <a:gd name="connsiteY5" fmla="*/ 1162831 h 1761835"/>
              <a:gd name="connsiteX6" fmla="*/ 1306672 w 1811701"/>
              <a:gd name="connsiteY6" fmla="*/ 916817 h 1761835"/>
              <a:gd name="connsiteX7" fmla="*/ 1616888 w 1811701"/>
              <a:gd name="connsiteY7" fmla="*/ 396875 h 1761835"/>
              <a:gd name="connsiteX8" fmla="*/ 1373040 w 1811701"/>
              <a:gd name="connsiteY8" fmla="*/ 118574 h 1761835"/>
              <a:gd name="connsiteX9" fmla="*/ 895599 w 1811701"/>
              <a:gd name="connsiteY9" fmla="*/ 18960 h 1761835"/>
              <a:gd name="connsiteX10" fmla="*/ 288567 w 1811701"/>
              <a:gd name="connsiteY10" fmla="*/ 419258 h 1761835"/>
              <a:gd name="connsiteX0" fmla="*/ 288567 w 1811701"/>
              <a:gd name="connsiteY0" fmla="*/ 419258 h 1761835"/>
              <a:gd name="connsiteX1" fmla="*/ 88590 w 1811701"/>
              <a:gd name="connsiteY1" fmla="*/ 810676 h 1761835"/>
              <a:gd name="connsiteX2" fmla="*/ 10243 w 1811701"/>
              <a:gd name="connsiteY2" fmla="*/ 1608288 h 1761835"/>
              <a:gd name="connsiteX3" fmla="*/ 306327 w 1811701"/>
              <a:gd name="connsiteY3" fmla="*/ 1761835 h 1761835"/>
              <a:gd name="connsiteX4" fmla="*/ 1666327 w 1811701"/>
              <a:gd name="connsiteY4" fmla="*/ 1711113 h 1761835"/>
              <a:gd name="connsiteX5" fmla="*/ 1685455 w 1811701"/>
              <a:gd name="connsiteY5" fmla="*/ 1162831 h 1761835"/>
              <a:gd name="connsiteX6" fmla="*/ 1306672 w 1811701"/>
              <a:gd name="connsiteY6" fmla="*/ 916817 h 1761835"/>
              <a:gd name="connsiteX7" fmla="*/ 1584814 w 1811701"/>
              <a:gd name="connsiteY7" fmla="*/ 510012 h 1761835"/>
              <a:gd name="connsiteX8" fmla="*/ 1373040 w 1811701"/>
              <a:gd name="connsiteY8" fmla="*/ 118574 h 1761835"/>
              <a:gd name="connsiteX9" fmla="*/ 895599 w 1811701"/>
              <a:gd name="connsiteY9" fmla="*/ 18960 h 1761835"/>
              <a:gd name="connsiteX10" fmla="*/ 288567 w 1811701"/>
              <a:gd name="connsiteY10" fmla="*/ 419258 h 1761835"/>
              <a:gd name="connsiteX0" fmla="*/ 288567 w 1770444"/>
              <a:gd name="connsiteY0" fmla="*/ 419258 h 1761835"/>
              <a:gd name="connsiteX1" fmla="*/ 88590 w 1770444"/>
              <a:gd name="connsiteY1" fmla="*/ 810676 h 1761835"/>
              <a:gd name="connsiteX2" fmla="*/ 10243 w 1770444"/>
              <a:gd name="connsiteY2" fmla="*/ 1608288 h 1761835"/>
              <a:gd name="connsiteX3" fmla="*/ 306327 w 1770444"/>
              <a:gd name="connsiteY3" fmla="*/ 1761835 h 1761835"/>
              <a:gd name="connsiteX4" fmla="*/ 1666327 w 1770444"/>
              <a:gd name="connsiteY4" fmla="*/ 1711113 h 1761835"/>
              <a:gd name="connsiteX5" fmla="*/ 1589229 w 1770444"/>
              <a:gd name="connsiteY5" fmla="*/ 1176973 h 1761835"/>
              <a:gd name="connsiteX6" fmla="*/ 1306672 w 1770444"/>
              <a:gd name="connsiteY6" fmla="*/ 916817 h 1761835"/>
              <a:gd name="connsiteX7" fmla="*/ 1584814 w 1770444"/>
              <a:gd name="connsiteY7" fmla="*/ 510012 h 1761835"/>
              <a:gd name="connsiteX8" fmla="*/ 1373040 w 1770444"/>
              <a:gd name="connsiteY8" fmla="*/ 118574 h 1761835"/>
              <a:gd name="connsiteX9" fmla="*/ 895599 w 1770444"/>
              <a:gd name="connsiteY9" fmla="*/ 18960 h 1761835"/>
              <a:gd name="connsiteX10" fmla="*/ 288567 w 1770444"/>
              <a:gd name="connsiteY10" fmla="*/ 419258 h 1761835"/>
              <a:gd name="connsiteX0" fmla="*/ 288567 w 1592514"/>
              <a:gd name="connsiteY0" fmla="*/ 419258 h 1863058"/>
              <a:gd name="connsiteX1" fmla="*/ 88590 w 1592514"/>
              <a:gd name="connsiteY1" fmla="*/ 810676 h 1863058"/>
              <a:gd name="connsiteX2" fmla="*/ 10243 w 1592514"/>
              <a:gd name="connsiteY2" fmla="*/ 1608288 h 1863058"/>
              <a:gd name="connsiteX3" fmla="*/ 306327 w 1592514"/>
              <a:gd name="connsiteY3" fmla="*/ 1761835 h 1863058"/>
              <a:gd name="connsiteX4" fmla="*/ 1377650 w 1592514"/>
              <a:gd name="connsiteY4" fmla="*/ 1838393 h 1863058"/>
              <a:gd name="connsiteX5" fmla="*/ 1589229 w 1592514"/>
              <a:gd name="connsiteY5" fmla="*/ 1176973 h 1863058"/>
              <a:gd name="connsiteX6" fmla="*/ 1306672 w 1592514"/>
              <a:gd name="connsiteY6" fmla="*/ 916817 h 1863058"/>
              <a:gd name="connsiteX7" fmla="*/ 1584814 w 1592514"/>
              <a:gd name="connsiteY7" fmla="*/ 510012 h 1863058"/>
              <a:gd name="connsiteX8" fmla="*/ 1373040 w 1592514"/>
              <a:gd name="connsiteY8" fmla="*/ 118574 h 1863058"/>
              <a:gd name="connsiteX9" fmla="*/ 895599 w 1592514"/>
              <a:gd name="connsiteY9" fmla="*/ 18960 h 1863058"/>
              <a:gd name="connsiteX10" fmla="*/ 288567 w 1592514"/>
              <a:gd name="connsiteY10" fmla="*/ 419258 h 1863058"/>
              <a:gd name="connsiteX0" fmla="*/ 421322 w 1594935"/>
              <a:gd name="connsiteY0" fmla="*/ 616342 h 1876292"/>
              <a:gd name="connsiteX1" fmla="*/ 91011 w 1594935"/>
              <a:gd name="connsiteY1" fmla="*/ 823910 h 1876292"/>
              <a:gd name="connsiteX2" fmla="*/ 12664 w 1594935"/>
              <a:gd name="connsiteY2" fmla="*/ 1621522 h 1876292"/>
              <a:gd name="connsiteX3" fmla="*/ 308748 w 1594935"/>
              <a:gd name="connsiteY3" fmla="*/ 1775069 h 1876292"/>
              <a:gd name="connsiteX4" fmla="*/ 1380071 w 1594935"/>
              <a:gd name="connsiteY4" fmla="*/ 1851627 h 1876292"/>
              <a:gd name="connsiteX5" fmla="*/ 1591650 w 1594935"/>
              <a:gd name="connsiteY5" fmla="*/ 1190207 h 1876292"/>
              <a:gd name="connsiteX6" fmla="*/ 1309093 w 1594935"/>
              <a:gd name="connsiteY6" fmla="*/ 930051 h 1876292"/>
              <a:gd name="connsiteX7" fmla="*/ 1587235 w 1594935"/>
              <a:gd name="connsiteY7" fmla="*/ 523246 h 1876292"/>
              <a:gd name="connsiteX8" fmla="*/ 1375461 w 1594935"/>
              <a:gd name="connsiteY8" fmla="*/ 131808 h 1876292"/>
              <a:gd name="connsiteX9" fmla="*/ 898020 w 1594935"/>
              <a:gd name="connsiteY9" fmla="*/ 32194 h 1876292"/>
              <a:gd name="connsiteX10" fmla="*/ 421322 w 1594935"/>
              <a:gd name="connsiteY10" fmla="*/ 616342 h 1876292"/>
              <a:gd name="connsiteX0" fmla="*/ 413257 w 1586870"/>
              <a:gd name="connsiteY0" fmla="*/ 616342 h 1876292"/>
              <a:gd name="connsiteX1" fmla="*/ 140873 w 1586870"/>
              <a:gd name="connsiteY1" fmla="*/ 993617 h 1876292"/>
              <a:gd name="connsiteX2" fmla="*/ 4599 w 1586870"/>
              <a:gd name="connsiteY2" fmla="*/ 1621522 h 1876292"/>
              <a:gd name="connsiteX3" fmla="*/ 300683 w 1586870"/>
              <a:gd name="connsiteY3" fmla="*/ 1775069 h 1876292"/>
              <a:gd name="connsiteX4" fmla="*/ 1372006 w 1586870"/>
              <a:gd name="connsiteY4" fmla="*/ 1851627 h 1876292"/>
              <a:gd name="connsiteX5" fmla="*/ 1583585 w 1586870"/>
              <a:gd name="connsiteY5" fmla="*/ 1190207 h 1876292"/>
              <a:gd name="connsiteX6" fmla="*/ 1301028 w 1586870"/>
              <a:gd name="connsiteY6" fmla="*/ 930051 h 1876292"/>
              <a:gd name="connsiteX7" fmla="*/ 1579170 w 1586870"/>
              <a:gd name="connsiteY7" fmla="*/ 523246 h 1876292"/>
              <a:gd name="connsiteX8" fmla="*/ 1367396 w 1586870"/>
              <a:gd name="connsiteY8" fmla="*/ 131808 h 1876292"/>
              <a:gd name="connsiteX9" fmla="*/ 889955 w 1586870"/>
              <a:gd name="connsiteY9" fmla="*/ 32194 h 1876292"/>
              <a:gd name="connsiteX10" fmla="*/ 413257 w 1586870"/>
              <a:gd name="connsiteY10" fmla="*/ 616342 h 1876292"/>
              <a:gd name="connsiteX0" fmla="*/ 284962 w 1458575"/>
              <a:gd name="connsiteY0" fmla="*/ 616342 h 1908017"/>
              <a:gd name="connsiteX1" fmla="*/ 12578 w 1458575"/>
              <a:gd name="connsiteY1" fmla="*/ 993617 h 1908017"/>
              <a:gd name="connsiteX2" fmla="*/ 172388 w 1458575"/>
              <a:gd name="connsiteY2" fmla="*/ 1775069 h 1908017"/>
              <a:gd name="connsiteX3" fmla="*/ 1243711 w 1458575"/>
              <a:gd name="connsiteY3" fmla="*/ 1851627 h 1908017"/>
              <a:gd name="connsiteX4" fmla="*/ 1455290 w 1458575"/>
              <a:gd name="connsiteY4" fmla="*/ 1190207 h 1908017"/>
              <a:gd name="connsiteX5" fmla="*/ 1172733 w 1458575"/>
              <a:gd name="connsiteY5" fmla="*/ 930051 h 1908017"/>
              <a:gd name="connsiteX6" fmla="*/ 1450875 w 1458575"/>
              <a:gd name="connsiteY6" fmla="*/ 523246 h 1908017"/>
              <a:gd name="connsiteX7" fmla="*/ 1239101 w 1458575"/>
              <a:gd name="connsiteY7" fmla="*/ 131808 h 1908017"/>
              <a:gd name="connsiteX8" fmla="*/ 761660 w 1458575"/>
              <a:gd name="connsiteY8" fmla="*/ 32194 h 1908017"/>
              <a:gd name="connsiteX9" fmla="*/ 284962 w 1458575"/>
              <a:gd name="connsiteY9" fmla="*/ 616342 h 1908017"/>
              <a:gd name="connsiteX0" fmla="*/ 343858 w 1519131"/>
              <a:gd name="connsiteY0" fmla="*/ 616342 h 1885036"/>
              <a:gd name="connsiteX1" fmla="*/ 71474 w 1519131"/>
              <a:gd name="connsiteY1" fmla="*/ 993617 h 1885036"/>
              <a:gd name="connsiteX2" fmla="*/ 115432 w 1519131"/>
              <a:gd name="connsiteY2" fmla="*/ 1704358 h 1885036"/>
              <a:gd name="connsiteX3" fmla="*/ 1302607 w 1519131"/>
              <a:gd name="connsiteY3" fmla="*/ 1851627 h 1885036"/>
              <a:gd name="connsiteX4" fmla="*/ 1514186 w 1519131"/>
              <a:gd name="connsiteY4" fmla="*/ 1190207 h 1885036"/>
              <a:gd name="connsiteX5" fmla="*/ 1231629 w 1519131"/>
              <a:gd name="connsiteY5" fmla="*/ 930051 h 1885036"/>
              <a:gd name="connsiteX6" fmla="*/ 1509771 w 1519131"/>
              <a:gd name="connsiteY6" fmla="*/ 523246 h 1885036"/>
              <a:gd name="connsiteX7" fmla="*/ 1297997 w 1519131"/>
              <a:gd name="connsiteY7" fmla="*/ 131808 h 1885036"/>
              <a:gd name="connsiteX8" fmla="*/ 820556 w 1519131"/>
              <a:gd name="connsiteY8" fmla="*/ 32194 h 1885036"/>
              <a:gd name="connsiteX9" fmla="*/ 343858 w 1519131"/>
              <a:gd name="connsiteY9" fmla="*/ 616342 h 1885036"/>
              <a:gd name="connsiteX0" fmla="*/ 343858 w 1549812"/>
              <a:gd name="connsiteY0" fmla="*/ 616342 h 1800235"/>
              <a:gd name="connsiteX1" fmla="*/ 71474 w 1549812"/>
              <a:gd name="connsiteY1" fmla="*/ 993617 h 1800235"/>
              <a:gd name="connsiteX2" fmla="*/ 115432 w 1549812"/>
              <a:gd name="connsiteY2" fmla="*/ 1704358 h 1800235"/>
              <a:gd name="connsiteX3" fmla="*/ 1389496 w 1549812"/>
              <a:gd name="connsiteY3" fmla="*/ 1724347 h 1800235"/>
              <a:gd name="connsiteX4" fmla="*/ 1514186 w 1549812"/>
              <a:gd name="connsiteY4" fmla="*/ 1190207 h 1800235"/>
              <a:gd name="connsiteX5" fmla="*/ 1231629 w 1549812"/>
              <a:gd name="connsiteY5" fmla="*/ 930051 h 1800235"/>
              <a:gd name="connsiteX6" fmla="*/ 1509771 w 1549812"/>
              <a:gd name="connsiteY6" fmla="*/ 523246 h 1800235"/>
              <a:gd name="connsiteX7" fmla="*/ 1297997 w 1549812"/>
              <a:gd name="connsiteY7" fmla="*/ 131808 h 1800235"/>
              <a:gd name="connsiteX8" fmla="*/ 820556 w 1549812"/>
              <a:gd name="connsiteY8" fmla="*/ 32194 h 1800235"/>
              <a:gd name="connsiteX9" fmla="*/ 343858 w 1549812"/>
              <a:gd name="connsiteY9" fmla="*/ 616342 h 1800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49812" h="1800235">
                <a:moveTo>
                  <a:pt x="343858" y="616342"/>
                </a:moveTo>
                <a:cubicBezTo>
                  <a:pt x="219011" y="776579"/>
                  <a:pt x="109545" y="812281"/>
                  <a:pt x="71474" y="993617"/>
                </a:cubicBezTo>
                <a:cubicBezTo>
                  <a:pt x="33403" y="1174953"/>
                  <a:pt x="-89757" y="1561356"/>
                  <a:pt x="115432" y="1704358"/>
                </a:cubicBezTo>
                <a:cubicBezTo>
                  <a:pt x="320621" y="1847360"/>
                  <a:pt x="1156371" y="1810039"/>
                  <a:pt x="1389496" y="1724347"/>
                </a:cubicBezTo>
                <a:cubicBezTo>
                  <a:pt x="1622621" y="1638655"/>
                  <a:pt x="1540497" y="1322590"/>
                  <a:pt x="1514186" y="1190207"/>
                </a:cubicBezTo>
                <a:cubicBezTo>
                  <a:pt x="1487875" y="1057824"/>
                  <a:pt x="1240336" y="1148914"/>
                  <a:pt x="1231629" y="930051"/>
                </a:cubicBezTo>
                <a:cubicBezTo>
                  <a:pt x="1248292" y="693847"/>
                  <a:pt x="1498710" y="656286"/>
                  <a:pt x="1509771" y="523246"/>
                </a:cubicBezTo>
                <a:cubicBezTo>
                  <a:pt x="1520832" y="390206"/>
                  <a:pt x="1431655" y="305130"/>
                  <a:pt x="1297997" y="131808"/>
                </a:cubicBezTo>
                <a:cubicBezTo>
                  <a:pt x="1189251" y="36824"/>
                  <a:pt x="979579" y="-48562"/>
                  <a:pt x="820556" y="32194"/>
                </a:cubicBezTo>
                <a:cubicBezTo>
                  <a:pt x="661533" y="112950"/>
                  <a:pt x="468705" y="456105"/>
                  <a:pt x="343858" y="61634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417">
            <a:extLst>
              <a:ext uri="{FF2B5EF4-FFF2-40B4-BE49-F238E27FC236}">
                <a16:creationId xmlns:a16="http://schemas.microsoft.com/office/drawing/2014/main" id="{22352293-C7A6-4C41-9DD8-CAA48CB29154}"/>
              </a:ext>
            </a:extLst>
          </p:cNvPr>
          <p:cNvSpPr>
            <a:spLocks/>
          </p:cNvSpPr>
          <p:nvPr/>
        </p:nvSpPr>
        <p:spPr bwMode="auto">
          <a:xfrm>
            <a:off x="7274076" y="1826035"/>
            <a:ext cx="1736725" cy="1317704"/>
          </a:xfrm>
          <a:custGeom>
            <a:avLst/>
            <a:gdLst>
              <a:gd name="T0" fmla="*/ 2147483646 w 1036"/>
              <a:gd name="T1" fmla="*/ 2147483646 h 675"/>
              <a:gd name="T2" fmla="*/ 2147483646 w 1036"/>
              <a:gd name="T3" fmla="*/ 2147483646 h 675"/>
              <a:gd name="T4" fmla="*/ 2147483646 w 1036"/>
              <a:gd name="T5" fmla="*/ 2147483646 h 675"/>
              <a:gd name="T6" fmla="*/ 2147483646 w 1036"/>
              <a:gd name="T7" fmla="*/ 2147483646 h 675"/>
              <a:gd name="T8" fmla="*/ 2147483646 w 1036"/>
              <a:gd name="T9" fmla="*/ 2147483646 h 675"/>
              <a:gd name="T10" fmla="*/ 2147483646 w 1036"/>
              <a:gd name="T11" fmla="*/ 2147483646 h 675"/>
              <a:gd name="T12" fmla="*/ 2147483646 w 1036"/>
              <a:gd name="T13" fmla="*/ 2147483646 h 675"/>
              <a:gd name="T14" fmla="*/ 2147483646 w 1036"/>
              <a:gd name="T15" fmla="*/ 2147483646 h 675"/>
              <a:gd name="T16" fmla="*/ 2147483646 w 1036"/>
              <a:gd name="T17" fmla="*/ 2147483646 h 675"/>
              <a:gd name="T18" fmla="*/ 2147483646 w 1036"/>
              <a:gd name="T19" fmla="*/ 2147483646 h 675"/>
              <a:gd name="T20" fmla="*/ 2147483646 w 1036"/>
              <a:gd name="T21" fmla="*/ 2147483646 h 675"/>
              <a:gd name="T22" fmla="*/ 2147483646 w 1036"/>
              <a:gd name="T23" fmla="*/ 2147483646 h 675"/>
              <a:gd name="T24" fmla="*/ 2147483646 w 1036"/>
              <a:gd name="T25" fmla="*/ 2147483646 h 675"/>
              <a:gd name="T26" fmla="*/ 2147483646 w 1036"/>
              <a:gd name="T27" fmla="*/ 2147483646 h 675"/>
              <a:gd name="T28" fmla="*/ 2147483646 w 1036"/>
              <a:gd name="T29" fmla="*/ 2147483646 h 675"/>
              <a:gd name="T30" fmla="*/ 2147483646 w 1036"/>
              <a:gd name="T31" fmla="*/ 2147483646 h 675"/>
              <a:gd name="T32" fmla="*/ 2147483646 w 1036"/>
              <a:gd name="T33" fmla="*/ 2147483646 h 675"/>
              <a:gd name="T34" fmla="*/ 2147483646 w 1036"/>
              <a:gd name="T35" fmla="*/ 2147483646 h 675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w 1036"/>
              <a:gd name="T55" fmla="*/ 0 h 675"/>
              <a:gd name="T56" fmla="*/ 1036 w 1036"/>
              <a:gd name="T57" fmla="*/ 675 h 675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T54" t="T55" r="T56" b="T57"/>
            <a:pathLst>
              <a:path w="1036" h="675">
                <a:moveTo>
                  <a:pt x="648" y="11"/>
                </a:moveTo>
                <a:cubicBezTo>
                  <a:pt x="584" y="19"/>
                  <a:pt x="464" y="33"/>
                  <a:pt x="390" y="53"/>
                </a:cubicBezTo>
                <a:cubicBezTo>
                  <a:pt x="316" y="73"/>
                  <a:pt x="246" y="100"/>
                  <a:pt x="206" y="129"/>
                </a:cubicBezTo>
                <a:cubicBezTo>
                  <a:pt x="166" y="158"/>
                  <a:pt x="183" y="201"/>
                  <a:pt x="152" y="229"/>
                </a:cubicBezTo>
                <a:cubicBezTo>
                  <a:pt x="121" y="257"/>
                  <a:pt x="44" y="259"/>
                  <a:pt x="22" y="297"/>
                </a:cubicBezTo>
                <a:cubicBezTo>
                  <a:pt x="0" y="335"/>
                  <a:pt x="0" y="427"/>
                  <a:pt x="18" y="459"/>
                </a:cubicBezTo>
                <a:cubicBezTo>
                  <a:pt x="36" y="491"/>
                  <a:pt x="59" y="484"/>
                  <a:pt x="132" y="489"/>
                </a:cubicBezTo>
                <a:cubicBezTo>
                  <a:pt x="205" y="494"/>
                  <a:pt x="380" y="478"/>
                  <a:pt x="458" y="489"/>
                </a:cubicBezTo>
                <a:cubicBezTo>
                  <a:pt x="536" y="500"/>
                  <a:pt x="549" y="527"/>
                  <a:pt x="598" y="555"/>
                </a:cubicBezTo>
                <a:cubicBezTo>
                  <a:pt x="647" y="583"/>
                  <a:pt x="707" y="639"/>
                  <a:pt x="752" y="657"/>
                </a:cubicBezTo>
                <a:cubicBezTo>
                  <a:pt x="797" y="675"/>
                  <a:pt x="837" y="670"/>
                  <a:pt x="870" y="661"/>
                </a:cubicBezTo>
                <a:cubicBezTo>
                  <a:pt x="903" y="652"/>
                  <a:pt x="932" y="639"/>
                  <a:pt x="952" y="603"/>
                </a:cubicBezTo>
                <a:cubicBezTo>
                  <a:pt x="972" y="567"/>
                  <a:pt x="981" y="497"/>
                  <a:pt x="992" y="445"/>
                </a:cubicBezTo>
                <a:cubicBezTo>
                  <a:pt x="1003" y="393"/>
                  <a:pt x="1013" y="347"/>
                  <a:pt x="1018" y="291"/>
                </a:cubicBezTo>
                <a:cubicBezTo>
                  <a:pt x="1023" y="235"/>
                  <a:pt x="1036" y="153"/>
                  <a:pt x="1022" y="107"/>
                </a:cubicBezTo>
                <a:cubicBezTo>
                  <a:pt x="1008" y="61"/>
                  <a:pt x="975" y="34"/>
                  <a:pt x="934" y="17"/>
                </a:cubicBezTo>
                <a:cubicBezTo>
                  <a:pt x="893" y="0"/>
                  <a:pt x="824" y="4"/>
                  <a:pt x="776" y="3"/>
                </a:cubicBezTo>
                <a:cubicBezTo>
                  <a:pt x="728" y="2"/>
                  <a:pt x="712" y="3"/>
                  <a:pt x="648" y="11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9" name="Rectangle 419">
            <a:extLst>
              <a:ext uri="{FF2B5EF4-FFF2-40B4-BE49-F238E27FC236}">
                <a16:creationId xmlns:a16="http://schemas.microsoft.com/office/drawing/2014/main" id="{F39DA03D-3BDA-2344-B3D3-3A95FB5EED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39074" y="3553079"/>
            <a:ext cx="986999" cy="669622"/>
          </a:xfrm>
          <a:prstGeom prst="rect">
            <a:avLst/>
          </a:prstGeom>
          <a:solidFill>
            <a:srgbClr val="9CDFF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370" name="AutoShape 420">
            <a:extLst>
              <a:ext uri="{FF2B5EF4-FFF2-40B4-BE49-F238E27FC236}">
                <a16:creationId xmlns:a16="http://schemas.microsoft.com/office/drawing/2014/main" id="{579866B0-F884-A84A-B74A-EFEA50EBF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5350" y="3289251"/>
            <a:ext cx="1458912" cy="317850"/>
          </a:xfrm>
          <a:prstGeom prst="triangle">
            <a:avLst>
              <a:gd name="adj" fmla="val 50000"/>
            </a:avLst>
          </a:prstGeom>
          <a:solidFill>
            <a:srgbClr val="9CDFF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CCFF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1" name="Freeform 427">
            <a:extLst>
              <a:ext uri="{FF2B5EF4-FFF2-40B4-BE49-F238E27FC236}">
                <a16:creationId xmlns:a16="http://schemas.microsoft.com/office/drawing/2014/main" id="{3F97D486-CCD5-C043-940C-EC1740EC7BA0}"/>
              </a:ext>
            </a:extLst>
          </p:cNvPr>
          <p:cNvSpPr>
            <a:spLocks/>
          </p:cNvSpPr>
          <p:nvPr/>
        </p:nvSpPr>
        <p:spPr bwMode="auto">
          <a:xfrm>
            <a:off x="7712401" y="4683134"/>
            <a:ext cx="3079750" cy="1665288"/>
          </a:xfrm>
          <a:custGeom>
            <a:avLst/>
            <a:gdLst>
              <a:gd name="T0" fmla="*/ 2147483646 w 1940"/>
              <a:gd name="T1" fmla="*/ 2147483646 h 1049"/>
              <a:gd name="T2" fmla="*/ 2147483646 w 1940"/>
              <a:gd name="T3" fmla="*/ 2147483646 h 1049"/>
              <a:gd name="T4" fmla="*/ 2147483646 w 1940"/>
              <a:gd name="T5" fmla="*/ 2147483646 h 1049"/>
              <a:gd name="T6" fmla="*/ 2147483646 w 1940"/>
              <a:gd name="T7" fmla="*/ 2147483646 h 1049"/>
              <a:gd name="T8" fmla="*/ 2147483646 w 1940"/>
              <a:gd name="T9" fmla="*/ 2147483646 h 1049"/>
              <a:gd name="T10" fmla="*/ 2147483646 w 1940"/>
              <a:gd name="T11" fmla="*/ 2147483646 h 1049"/>
              <a:gd name="T12" fmla="*/ 2147483646 w 1940"/>
              <a:gd name="T13" fmla="*/ 2147483646 h 1049"/>
              <a:gd name="T14" fmla="*/ 2147483646 w 1940"/>
              <a:gd name="T15" fmla="*/ 2147483646 h 1049"/>
              <a:gd name="T16" fmla="*/ 2147483646 w 1940"/>
              <a:gd name="T17" fmla="*/ 2147483646 h 1049"/>
              <a:gd name="T18" fmla="*/ 2147483646 w 1940"/>
              <a:gd name="T19" fmla="*/ 2147483646 h 1049"/>
              <a:gd name="T20" fmla="*/ 2147483646 w 1940"/>
              <a:gd name="T21" fmla="*/ 2147483646 h 1049"/>
              <a:gd name="T22" fmla="*/ 2147483646 w 1940"/>
              <a:gd name="T23" fmla="*/ 2147483646 h 1049"/>
              <a:gd name="T24" fmla="*/ 2147483646 w 1940"/>
              <a:gd name="T25" fmla="*/ 2147483646 h 1049"/>
              <a:gd name="T26" fmla="*/ 2147483646 w 1940"/>
              <a:gd name="T27" fmla="*/ 2147483646 h 1049"/>
              <a:gd name="T28" fmla="*/ 2147483646 w 1940"/>
              <a:gd name="T29" fmla="*/ 2147483646 h 1049"/>
              <a:gd name="T30" fmla="*/ 2147483646 w 1940"/>
              <a:gd name="T31" fmla="*/ 2147483646 h 1049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940"/>
              <a:gd name="T49" fmla="*/ 0 h 1049"/>
              <a:gd name="T50" fmla="*/ 1940 w 1940"/>
              <a:gd name="T51" fmla="*/ 1049 h 1049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940" h="1049">
                <a:moveTo>
                  <a:pt x="952" y="26"/>
                </a:moveTo>
                <a:cubicBezTo>
                  <a:pt x="867" y="45"/>
                  <a:pt x="832" y="118"/>
                  <a:pt x="755" y="125"/>
                </a:cubicBezTo>
                <a:cubicBezTo>
                  <a:pt x="678" y="132"/>
                  <a:pt x="587" y="72"/>
                  <a:pt x="488" y="68"/>
                </a:cubicBezTo>
                <a:cubicBezTo>
                  <a:pt x="389" y="64"/>
                  <a:pt x="237" y="48"/>
                  <a:pt x="158" y="101"/>
                </a:cubicBezTo>
                <a:cubicBezTo>
                  <a:pt x="79" y="154"/>
                  <a:pt x="28" y="298"/>
                  <a:pt x="14" y="389"/>
                </a:cubicBezTo>
                <a:cubicBezTo>
                  <a:pt x="0" y="480"/>
                  <a:pt x="25" y="595"/>
                  <a:pt x="71" y="648"/>
                </a:cubicBezTo>
                <a:cubicBezTo>
                  <a:pt x="117" y="701"/>
                  <a:pt x="205" y="665"/>
                  <a:pt x="288" y="706"/>
                </a:cubicBezTo>
                <a:cubicBezTo>
                  <a:pt x="371" y="747"/>
                  <a:pt x="450" y="842"/>
                  <a:pt x="568" y="893"/>
                </a:cubicBezTo>
                <a:cubicBezTo>
                  <a:pt x="686" y="944"/>
                  <a:pt x="852" y="991"/>
                  <a:pt x="996" y="1014"/>
                </a:cubicBezTo>
                <a:cubicBezTo>
                  <a:pt x="1140" y="1036"/>
                  <a:pt x="1309" y="1049"/>
                  <a:pt x="1433" y="1031"/>
                </a:cubicBezTo>
                <a:cubicBezTo>
                  <a:pt x="1557" y="1012"/>
                  <a:pt x="1657" y="960"/>
                  <a:pt x="1739" y="907"/>
                </a:cubicBezTo>
                <a:cubicBezTo>
                  <a:pt x="1821" y="855"/>
                  <a:pt x="1906" y="824"/>
                  <a:pt x="1923" y="714"/>
                </a:cubicBezTo>
                <a:cubicBezTo>
                  <a:pt x="1940" y="604"/>
                  <a:pt x="1898" y="350"/>
                  <a:pt x="1839" y="251"/>
                </a:cubicBezTo>
                <a:cubicBezTo>
                  <a:pt x="1780" y="151"/>
                  <a:pt x="1662" y="153"/>
                  <a:pt x="1566" y="114"/>
                </a:cubicBezTo>
                <a:cubicBezTo>
                  <a:pt x="1470" y="76"/>
                  <a:pt x="1365" y="30"/>
                  <a:pt x="1263" y="15"/>
                </a:cubicBezTo>
                <a:cubicBezTo>
                  <a:pt x="1161" y="0"/>
                  <a:pt x="1037" y="8"/>
                  <a:pt x="952" y="26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Text Box 580">
            <a:extLst>
              <a:ext uri="{FF2B5EF4-FFF2-40B4-BE49-F238E27FC236}">
                <a16:creationId xmlns:a16="http://schemas.microsoft.com/office/drawing/2014/main" id="{16C4E384-62E0-DC41-883F-EB2C4C99F8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79274" y="1488461"/>
            <a:ext cx="133940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mobile network</a:t>
            </a:r>
          </a:p>
        </p:txBody>
      </p:sp>
      <p:sp>
        <p:nvSpPr>
          <p:cNvPr id="69" name="Text Box 580">
            <a:extLst>
              <a:ext uri="{FF2B5EF4-FFF2-40B4-BE49-F238E27FC236}">
                <a16:creationId xmlns:a16="http://schemas.microsoft.com/office/drawing/2014/main" id="{9AC056F8-729E-D344-BD7D-9178102179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30835" y="4191922"/>
            <a:ext cx="1955646" cy="268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home network</a:t>
            </a:r>
          </a:p>
        </p:txBody>
      </p:sp>
      <p:sp>
        <p:nvSpPr>
          <p:cNvPr id="70" name="Text Box 580">
            <a:extLst>
              <a:ext uri="{FF2B5EF4-FFF2-40B4-BE49-F238E27FC236}">
                <a16:creationId xmlns:a16="http://schemas.microsoft.com/office/drawing/2014/main" id="{8A1A4F41-0243-4946-9F02-F301CBD596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06908" y="5779775"/>
            <a:ext cx="1195135" cy="44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enterprise</a:t>
            </a:r>
          </a:p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S PGothic" panose="020B0600070205080204" pitchFamily="34" charset="-128"/>
                <a:cs typeface="Arial" panose="020B0604020202020204" pitchFamily="34" charset="0"/>
              </a:rPr>
              <a:t>          network</a:t>
            </a:r>
          </a:p>
        </p:txBody>
      </p:sp>
      <p:sp>
        <p:nvSpPr>
          <p:cNvPr id="372" name="Freeform 371">
            <a:extLst>
              <a:ext uri="{FF2B5EF4-FFF2-40B4-BE49-F238E27FC236}">
                <a16:creationId xmlns:a16="http://schemas.microsoft.com/office/drawing/2014/main" id="{C89E7C56-1DE4-7143-8EEB-E5965035CC42}"/>
              </a:ext>
            </a:extLst>
          </p:cNvPr>
          <p:cNvSpPr/>
          <p:nvPr/>
        </p:nvSpPr>
        <p:spPr>
          <a:xfrm>
            <a:off x="10222146" y="3179540"/>
            <a:ext cx="1273167" cy="1935748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1086739 w 1537226"/>
              <a:gd name="connsiteY7" fmla="*/ 2711 h 1763594"/>
              <a:gd name="connsiteX8" fmla="*/ 434989 w 1537226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839572 w 1537226"/>
              <a:gd name="connsiteY7" fmla="*/ 2711 h 1763594"/>
              <a:gd name="connsiteX8" fmla="*/ 434989 w 1537226"/>
              <a:gd name="connsiteY8" fmla="*/ 253346 h 1763594"/>
              <a:gd name="connsiteX0" fmla="*/ 360357 w 1536743"/>
              <a:gd name="connsiteY0" fmla="*/ 534641 h 1782088"/>
              <a:gd name="connsiteX1" fmla="*/ 5 w 1536743"/>
              <a:gd name="connsiteY1" fmla="*/ 940200 h 1782088"/>
              <a:gd name="connsiteX2" fmla="*/ 367659 w 1536743"/>
              <a:gd name="connsiteY2" fmla="*/ 1508306 h 1782088"/>
              <a:gd name="connsiteX3" fmla="*/ 1186525 w 1536743"/>
              <a:gd name="connsiteY3" fmla="*/ 1775650 h 1782088"/>
              <a:gd name="connsiteX4" fmla="*/ 1520756 w 1536743"/>
              <a:gd name="connsiteY4" fmla="*/ 1257671 h 1782088"/>
              <a:gd name="connsiteX5" fmla="*/ 1468515 w 1536743"/>
              <a:gd name="connsiteY5" fmla="*/ 672856 h 1782088"/>
              <a:gd name="connsiteX6" fmla="*/ 1336929 w 1536743"/>
              <a:gd name="connsiteY6" fmla="*/ 154877 h 1782088"/>
              <a:gd name="connsiteX7" fmla="*/ 839089 w 1536743"/>
              <a:gd name="connsiteY7" fmla="*/ 21205 h 1782088"/>
              <a:gd name="connsiteX8" fmla="*/ 360357 w 1536743"/>
              <a:gd name="connsiteY8" fmla="*/ 534641 h 1782088"/>
              <a:gd name="connsiteX0" fmla="*/ 360355 w 1536741"/>
              <a:gd name="connsiteY0" fmla="*/ 534641 h 1782088"/>
              <a:gd name="connsiteX1" fmla="*/ 3 w 1536741"/>
              <a:gd name="connsiteY1" fmla="*/ 940200 h 1782088"/>
              <a:gd name="connsiteX2" fmla="*/ 367657 w 1536741"/>
              <a:gd name="connsiteY2" fmla="*/ 1508306 h 1782088"/>
              <a:gd name="connsiteX3" fmla="*/ 1186523 w 1536741"/>
              <a:gd name="connsiteY3" fmla="*/ 1775650 h 1782088"/>
              <a:gd name="connsiteX4" fmla="*/ 1520754 w 1536741"/>
              <a:gd name="connsiteY4" fmla="*/ 1257671 h 1782088"/>
              <a:gd name="connsiteX5" fmla="*/ 1468513 w 1536741"/>
              <a:gd name="connsiteY5" fmla="*/ 672856 h 1782088"/>
              <a:gd name="connsiteX6" fmla="*/ 1336927 w 1536741"/>
              <a:gd name="connsiteY6" fmla="*/ 154877 h 1782088"/>
              <a:gd name="connsiteX7" fmla="*/ 839087 w 1536741"/>
              <a:gd name="connsiteY7" fmla="*/ 21205 h 1782088"/>
              <a:gd name="connsiteX8" fmla="*/ 360355 w 1536741"/>
              <a:gd name="connsiteY8" fmla="*/ 534641 h 1782088"/>
              <a:gd name="connsiteX0" fmla="*/ 360355 w 1534770"/>
              <a:gd name="connsiteY0" fmla="*/ 553225 h 1800672"/>
              <a:gd name="connsiteX1" fmla="*/ 3 w 1534770"/>
              <a:gd name="connsiteY1" fmla="*/ 958784 h 1800672"/>
              <a:gd name="connsiteX2" fmla="*/ 367657 w 1534770"/>
              <a:gd name="connsiteY2" fmla="*/ 1526890 h 1800672"/>
              <a:gd name="connsiteX3" fmla="*/ 1186523 w 1534770"/>
              <a:gd name="connsiteY3" fmla="*/ 1794234 h 1800672"/>
              <a:gd name="connsiteX4" fmla="*/ 1520754 w 1534770"/>
              <a:gd name="connsiteY4" fmla="*/ 1276255 h 1800672"/>
              <a:gd name="connsiteX5" fmla="*/ 1468513 w 1534770"/>
              <a:gd name="connsiteY5" fmla="*/ 691440 h 1800672"/>
              <a:gd name="connsiteX6" fmla="*/ 1435794 w 1534770"/>
              <a:gd name="connsiteY6" fmla="*/ 107761 h 1800672"/>
              <a:gd name="connsiteX7" fmla="*/ 839087 w 1534770"/>
              <a:gd name="connsiteY7" fmla="*/ 39789 h 1800672"/>
              <a:gd name="connsiteX8" fmla="*/ 360355 w 1534770"/>
              <a:gd name="connsiteY8" fmla="*/ 553225 h 1800672"/>
              <a:gd name="connsiteX0" fmla="*/ 360355 w 1580585"/>
              <a:gd name="connsiteY0" fmla="*/ 553225 h 1880420"/>
              <a:gd name="connsiteX1" fmla="*/ 3 w 1580585"/>
              <a:gd name="connsiteY1" fmla="*/ 958784 h 1880420"/>
              <a:gd name="connsiteX2" fmla="*/ 367657 w 1580585"/>
              <a:gd name="connsiteY2" fmla="*/ 1526890 h 1880420"/>
              <a:gd name="connsiteX3" fmla="*/ 1186523 w 1580585"/>
              <a:gd name="connsiteY3" fmla="*/ 1794234 h 1880420"/>
              <a:gd name="connsiteX4" fmla="*/ 1570188 w 1580585"/>
              <a:gd name="connsiteY4" fmla="*/ 1785433 h 1880420"/>
              <a:gd name="connsiteX5" fmla="*/ 1468513 w 1580585"/>
              <a:gd name="connsiteY5" fmla="*/ 691440 h 1880420"/>
              <a:gd name="connsiteX6" fmla="*/ 1435794 w 1580585"/>
              <a:gd name="connsiteY6" fmla="*/ 107761 h 1880420"/>
              <a:gd name="connsiteX7" fmla="*/ 839087 w 1580585"/>
              <a:gd name="connsiteY7" fmla="*/ 39789 h 1880420"/>
              <a:gd name="connsiteX8" fmla="*/ 360355 w 1580585"/>
              <a:gd name="connsiteY8" fmla="*/ 553225 h 1880420"/>
              <a:gd name="connsiteX0" fmla="*/ 316588 w 1580732"/>
              <a:gd name="connsiteY0" fmla="*/ 359285 h 1867156"/>
              <a:gd name="connsiteX1" fmla="*/ 150 w 1580732"/>
              <a:gd name="connsiteY1" fmla="*/ 945520 h 1867156"/>
              <a:gd name="connsiteX2" fmla="*/ 367804 w 1580732"/>
              <a:gd name="connsiteY2" fmla="*/ 1513626 h 1867156"/>
              <a:gd name="connsiteX3" fmla="*/ 1186670 w 1580732"/>
              <a:gd name="connsiteY3" fmla="*/ 1780970 h 1867156"/>
              <a:gd name="connsiteX4" fmla="*/ 1570335 w 1580732"/>
              <a:gd name="connsiteY4" fmla="*/ 1772169 h 1867156"/>
              <a:gd name="connsiteX5" fmla="*/ 1468660 w 1580732"/>
              <a:gd name="connsiteY5" fmla="*/ 678176 h 1867156"/>
              <a:gd name="connsiteX6" fmla="*/ 1435941 w 1580732"/>
              <a:gd name="connsiteY6" fmla="*/ 94497 h 1867156"/>
              <a:gd name="connsiteX7" fmla="*/ 839234 w 1580732"/>
              <a:gd name="connsiteY7" fmla="*/ 26525 h 1867156"/>
              <a:gd name="connsiteX8" fmla="*/ 316588 w 1580732"/>
              <a:gd name="connsiteY8" fmla="*/ 359285 h 1867156"/>
              <a:gd name="connsiteX0" fmla="*/ 163575 w 1427719"/>
              <a:gd name="connsiteY0" fmla="*/ 359285 h 1867156"/>
              <a:gd name="connsiteX1" fmla="*/ 836 w 1427719"/>
              <a:gd name="connsiteY1" fmla="*/ 1076921 h 1867156"/>
              <a:gd name="connsiteX2" fmla="*/ 214791 w 1427719"/>
              <a:gd name="connsiteY2" fmla="*/ 1513626 h 1867156"/>
              <a:gd name="connsiteX3" fmla="*/ 1033657 w 1427719"/>
              <a:gd name="connsiteY3" fmla="*/ 1780970 h 1867156"/>
              <a:gd name="connsiteX4" fmla="*/ 1417322 w 1427719"/>
              <a:gd name="connsiteY4" fmla="*/ 1772169 h 1867156"/>
              <a:gd name="connsiteX5" fmla="*/ 1315647 w 1427719"/>
              <a:gd name="connsiteY5" fmla="*/ 678176 h 1867156"/>
              <a:gd name="connsiteX6" fmla="*/ 1282928 w 1427719"/>
              <a:gd name="connsiteY6" fmla="*/ 94497 h 1867156"/>
              <a:gd name="connsiteX7" fmla="*/ 686221 w 1427719"/>
              <a:gd name="connsiteY7" fmla="*/ 26525 h 1867156"/>
              <a:gd name="connsiteX8" fmla="*/ 163575 w 1427719"/>
              <a:gd name="connsiteY8" fmla="*/ 359285 h 1867156"/>
              <a:gd name="connsiteX0" fmla="*/ 163575 w 1426632"/>
              <a:gd name="connsiteY0" fmla="*/ 394322 h 1902193"/>
              <a:gd name="connsiteX1" fmla="*/ 836 w 1426632"/>
              <a:gd name="connsiteY1" fmla="*/ 1111958 h 1902193"/>
              <a:gd name="connsiteX2" fmla="*/ 214791 w 1426632"/>
              <a:gd name="connsiteY2" fmla="*/ 1548663 h 1902193"/>
              <a:gd name="connsiteX3" fmla="*/ 1033657 w 1426632"/>
              <a:gd name="connsiteY3" fmla="*/ 1816007 h 1902193"/>
              <a:gd name="connsiteX4" fmla="*/ 1417322 w 1426632"/>
              <a:gd name="connsiteY4" fmla="*/ 1807206 h 1902193"/>
              <a:gd name="connsiteX5" fmla="*/ 1315647 w 1426632"/>
              <a:gd name="connsiteY5" fmla="*/ 713213 h 1902193"/>
              <a:gd name="connsiteX6" fmla="*/ 1401843 w 1426632"/>
              <a:gd name="connsiteY6" fmla="*/ 63834 h 1902193"/>
              <a:gd name="connsiteX7" fmla="*/ 686221 w 1426632"/>
              <a:gd name="connsiteY7" fmla="*/ 61562 h 1902193"/>
              <a:gd name="connsiteX8" fmla="*/ 163575 w 1426632"/>
              <a:gd name="connsiteY8" fmla="*/ 394322 h 1902193"/>
              <a:gd name="connsiteX0" fmla="*/ 163575 w 1435249"/>
              <a:gd name="connsiteY0" fmla="*/ 394322 h 1885560"/>
              <a:gd name="connsiteX1" fmla="*/ 836 w 1435249"/>
              <a:gd name="connsiteY1" fmla="*/ 1111958 h 1885560"/>
              <a:gd name="connsiteX2" fmla="*/ 214791 w 1435249"/>
              <a:gd name="connsiteY2" fmla="*/ 1548663 h 1885560"/>
              <a:gd name="connsiteX3" fmla="*/ 1033657 w 1435249"/>
              <a:gd name="connsiteY3" fmla="*/ 1816007 h 1885560"/>
              <a:gd name="connsiteX4" fmla="*/ 1417322 w 1435249"/>
              <a:gd name="connsiteY4" fmla="*/ 1807206 h 1885560"/>
              <a:gd name="connsiteX5" fmla="*/ 1375103 w 1435249"/>
              <a:gd name="connsiteY5" fmla="*/ 943164 h 1885560"/>
              <a:gd name="connsiteX6" fmla="*/ 1401843 w 1435249"/>
              <a:gd name="connsiteY6" fmla="*/ 63834 h 1885560"/>
              <a:gd name="connsiteX7" fmla="*/ 686221 w 1435249"/>
              <a:gd name="connsiteY7" fmla="*/ 61562 h 1885560"/>
              <a:gd name="connsiteX8" fmla="*/ 163575 w 1435249"/>
              <a:gd name="connsiteY8" fmla="*/ 394322 h 1885560"/>
              <a:gd name="connsiteX0" fmla="*/ 128947 w 1438213"/>
              <a:gd name="connsiteY0" fmla="*/ 345176 h 1883146"/>
              <a:gd name="connsiteX1" fmla="*/ 3802 w 1438213"/>
              <a:gd name="connsiteY1" fmla="*/ 1109544 h 1883146"/>
              <a:gd name="connsiteX2" fmla="*/ 217757 w 1438213"/>
              <a:gd name="connsiteY2" fmla="*/ 1546249 h 1883146"/>
              <a:gd name="connsiteX3" fmla="*/ 1036623 w 1438213"/>
              <a:gd name="connsiteY3" fmla="*/ 1813593 h 1883146"/>
              <a:gd name="connsiteX4" fmla="*/ 1420288 w 1438213"/>
              <a:gd name="connsiteY4" fmla="*/ 1804792 h 1883146"/>
              <a:gd name="connsiteX5" fmla="*/ 1378069 w 1438213"/>
              <a:gd name="connsiteY5" fmla="*/ 940750 h 1883146"/>
              <a:gd name="connsiteX6" fmla="*/ 1404809 w 1438213"/>
              <a:gd name="connsiteY6" fmla="*/ 61420 h 1883146"/>
              <a:gd name="connsiteX7" fmla="*/ 689187 w 1438213"/>
              <a:gd name="connsiteY7" fmla="*/ 59148 h 1883146"/>
              <a:gd name="connsiteX8" fmla="*/ 128947 w 1438213"/>
              <a:gd name="connsiteY8" fmla="*/ 345176 h 1883146"/>
              <a:gd name="connsiteX0" fmla="*/ 126587 w 1435854"/>
              <a:gd name="connsiteY0" fmla="*/ 353278 h 1891248"/>
              <a:gd name="connsiteX1" fmla="*/ 1442 w 1435854"/>
              <a:gd name="connsiteY1" fmla="*/ 1117646 h 1891248"/>
              <a:gd name="connsiteX2" fmla="*/ 215397 w 1435854"/>
              <a:gd name="connsiteY2" fmla="*/ 1554351 h 1891248"/>
              <a:gd name="connsiteX3" fmla="*/ 1034263 w 1435854"/>
              <a:gd name="connsiteY3" fmla="*/ 1821695 h 1891248"/>
              <a:gd name="connsiteX4" fmla="*/ 1417928 w 1435854"/>
              <a:gd name="connsiteY4" fmla="*/ 1812894 h 1891248"/>
              <a:gd name="connsiteX5" fmla="*/ 1375709 w 1435854"/>
              <a:gd name="connsiteY5" fmla="*/ 948852 h 1891248"/>
              <a:gd name="connsiteX6" fmla="*/ 1402449 w 1435854"/>
              <a:gd name="connsiteY6" fmla="*/ 69522 h 1891248"/>
              <a:gd name="connsiteX7" fmla="*/ 221605 w 1435854"/>
              <a:gd name="connsiteY7" fmla="*/ 47778 h 1891248"/>
              <a:gd name="connsiteX8" fmla="*/ 126587 w 1435854"/>
              <a:gd name="connsiteY8" fmla="*/ 353278 h 1891248"/>
              <a:gd name="connsiteX0" fmla="*/ 35803 w 1453152"/>
              <a:gd name="connsiteY0" fmla="*/ 439993 h 1896181"/>
              <a:gd name="connsiteX1" fmla="*/ 18740 w 1453152"/>
              <a:gd name="connsiteY1" fmla="*/ 1122579 h 1896181"/>
              <a:gd name="connsiteX2" fmla="*/ 232695 w 1453152"/>
              <a:gd name="connsiteY2" fmla="*/ 1559284 h 1896181"/>
              <a:gd name="connsiteX3" fmla="*/ 1051561 w 1453152"/>
              <a:gd name="connsiteY3" fmla="*/ 1826628 h 1896181"/>
              <a:gd name="connsiteX4" fmla="*/ 1435226 w 1453152"/>
              <a:gd name="connsiteY4" fmla="*/ 1817827 h 1896181"/>
              <a:gd name="connsiteX5" fmla="*/ 1393007 w 1453152"/>
              <a:gd name="connsiteY5" fmla="*/ 953785 h 1896181"/>
              <a:gd name="connsiteX6" fmla="*/ 1419747 w 1453152"/>
              <a:gd name="connsiteY6" fmla="*/ 74455 h 1896181"/>
              <a:gd name="connsiteX7" fmla="*/ 238903 w 1453152"/>
              <a:gd name="connsiteY7" fmla="*/ 52711 h 1896181"/>
              <a:gd name="connsiteX8" fmla="*/ 35803 w 1453152"/>
              <a:gd name="connsiteY8" fmla="*/ 439993 h 1896181"/>
              <a:gd name="connsiteX0" fmla="*/ 35803 w 1447873"/>
              <a:gd name="connsiteY0" fmla="*/ 439993 h 1952840"/>
              <a:gd name="connsiteX1" fmla="*/ 18740 w 1447873"/>
              <a:gd name="connsiteY1" fmla="*/ 1122579 h 1952840"/>
              <a:gd name="connsiteX2" fmla="*/ 232695 w 1447873"/>
              <a:gd name="connsiteY2" fmla="*/ 1559284 h 1952840"/>
              <a:gd name="connsiteX3" fmla="*/ 1130848 w 1447873"/>
              <a:gd name="connsiteY3" fmla="*/ 1925181 h 1952840"/>
              <a:gd name="connsiteX4" fmla="*/ 1435226 w 1447873"/>
              <a:gd name="connsiteY4" fmla="*/ 1817827 h 1952840"/>
              <a:gd name="connsiteX5" fmla="*/ 1393007 w 1447873"/>
              <a:gd name="connsiteY5" fmla="*/ 953785 h 1952840"/>
              <a:gd name="connsiteX6" fmla="*/ 1419747 w 1447873"/>
              <a:gd name="connsiteY6" fmla="*/ 74455 h 1952840"/>
              <a:gd name="connsiteX7" fmla="*/ 238903 w 1447873"/>
              <a:gd name="connsiteY7" fmla="*/ 52711 h 1952840"/>
              <a:gd name="connsiteX8" fmla="*/ 35803 w 1447873"/>
              <a:gd name="connsiteY8" fmla="*/ 439993 h 1952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47873" h="1952840">
                <a:moveTo>
                  <a:pt x="35803" y="439993"/>
                </a:moveTo>
                <a:cubicBezTo>
                  <a:pt x="-891" y="618304"/>
                  <a:pt x="-14075" y="936031"/>
                  <a:pt x="18740" y="1122579"/>
                </a:cubicBezTo>
                <a:cubicBezTo>
                  <a:pt x="51555" y="1309127"/>
                  <a:pt x="47344" y="1425517"/>
                  <a:pt x="232695" y="1559284"/>
                </a:cubicBezTo>
                <a:cubicBezTo>
                  <a:pt x="418046" y="1693051"/>
                  <a:pt x="930426" y="1882091"/>
                  <a:pt x="1130848" y="1925181"/>
                </a:cubicBezTo>
                <a:cubicBezTo>
                  <a:pt x="1331270" y="1968271"/>
                  <a:pt x="1391533" y="1979726"/>
                  <a:pt x="1435226" y="1817827"/>
                </a:cubicBezTo>
                <a:cubicBezTo>
                  <a:pt x="1478919" y="1655928"/>
                  <a:pt x="1395587" y="1244347"/>
                  <a:pt x="1393007" y="953785"/>
                </a:cubicBezTo>
                <a:cubicBezTo>
                  <a:pt x="1390427" y="663223"/>
                  <a:pt x="1458740" y="183063"/>
                  <a:pt x="1419747" y="74455"/>
                </a:cubicBezTo>
                <a:cubicBezTo>
                  <a:pt x="1380754" y="-34153"/>
                  <a:pt x="469560" y="-8212"/>
                  <a:pt x="238903" y="52711"/>
                </a:cubicBezTo>
                <a:cubicBezTo>
                  <a:pt x="8246" y="113634"/>
                  <a:pt x="72497" y="261682"/>
                  <a:pt x="35803" y="439993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9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4" name="Group 373">
            <a:extLst>
              <a:ext uri="{FF2B5EF4-FFF2-40B4-BE49-F238E27FC236}">
                <a16:creationId xmlns:a16="http://schemas.microsoft.com/office/drawing/2014/main" id="{96BCCD85-1D07-EF4E-A878-EC23CD23096A}"/>
              </a:ext>
            </a:extLst>
          </p:cNvPr>
          <p:cNvGrpSpPr/>
          <p:nvPr/>
        </p:nvGrpSpPr>
        <p:grpSpPr>
          <a:xfrm>
            <a:off x="10837700" y="3928050"/>
            <a:ext cx="687393" cy="721548"/>
            <a:chOff x="5203089" y="1751190"/>
            <a:chExt cx="858331" cy="662414"/>
          </a:xfrm>
        </p:grpSpPr>
        <p:sp>
          <p:nvSpPr>
            <p:cNvPr id="382" name="Freeform 381">
              <a:extLst>
                <a:ext uri="{FF2B5EF4-FFF2-40B4-BE49-F238E27FC236}">
                  <a16:creationId xmlns:a16="http://schemas.microsoft.com/office/drawing/2014/main" id="{D6FAD5AB-6E93-5E47-BE32-4993FD767B8F}"/>
                </a:ext>
              </a:extLst>
            </p:cNvPr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" fmla="*/ 3618 w 651290"/>
                <a:gd name="connsiteY0" fmla="*/ 593378 h 593378"/>
                <a:gd name="connsiteX1" fmla="*/ 0 w 651290"/>
                <a:gd name="connsiteY1" fmla="*/ 242416 h 593378"/>
                <a:gd name="connsiteX2" fmla="*/ 423338 w 651290"/>
                <a:gd name="connsiteY2" fmla="*/ 101308 h 593378"/>
                <a:gd name="connsiteX3" fmla="*/ 647672 w 651290"/>
                <a:gd name="connsiteY3" fmla="*/ 0 h 593378"/>
                <a:gd name="connsiteX4" fmla="*/ 651290 w 651290"/>
                <a:gd name="connsiteY4" fmla="*/ 593378 h 593378"/>
                <a:gd name="connsiteX5" fmla="*/ 3618 w 651290"/>
                <a:gd name="connsiteY5" fmla="*/ 593378 h 593378"/>
                <a:gd name="connsiteX0" fmla="*/ 3618 w 651290"/>
                <a:gd name="connsiteY0" fmla="*/ 662124 h 662124"/>
                <a:gd name="connsiteX1" fmla="*/ 0 w 651290"/>
                <a:gd name="connsiteY1" fmla="*/ 311162 h 662124"/>
                <a:gd name="connsiteX2" fmla="*/ 376300 w 651290"/>
                <a:gd name="connsiteY2" fmla="*/ 0 h 662124"/>
                <a:gd name="connsiteX3" fmla="*/ 647672 w 651290"/>
                <a:gd name="connsiteY3" fmla="*/ 68746 h 662124"/>
                <a:gd name="connsiteX4" fmla="*/ 651290 w 651290"/>
                <a:gd name="connsiteY4" fmla="*/ 662124 h 662124"/>
                <a:gd name="connsiteX5" fmla="*/ 3618 w 651290"/>
                <a:gd name="connsiteY5" fmla="*/ 662124 h 662124"/>
                <a:gd name="connsiteX0" fmla="*/ 0 w 647672"/>
                <a:gd name="connsiteY0" fmla="*/ 662124 h 662124"/>
                <a:gd name="connsiteX1" fmla="*/ 123021 w 647672"/>
                <a:gd name="connsiteY1" fmla="*/ 83217 h 662124"/>
                <a:gd name="connsiteX2" fmla="*/ 372682 w 647672"/>
                <a:gd name="connsiteY2" fmla="*/ 0 h 662124"/>
                <a:gd name="connsiteX3" fmla="*/ 644054 w 647672"/>
                <a:gd name="connsiteY3" fmla="*/ 68746 h 662124"/>
                <a:gd name="connsiteX4" fmla="*/ 647672 w 647672"/>
                <a:gd name="connsiteY4" fmla="*/ 662124 h 662124"/>
                <a:gd name="connsiteX5" fmla="*/ 0 w 647672"/>
                <a:gd name="connsiteY5" fmla="*/ 662124 h 662124"/>
                <a:gd name="connsiteX0" fmla="*/ 7238 w 524651"/>
                <a:gd name="connsiteY0" fmla="*/ 669360 h 669360"/>
                <a:gd name="connsiteX1" fmla="*/ 0 w 524651"/>
                <a:gd name="connsiteY1" fmla="*/ 83217 h 669360"/>
                <a:gd name="connsiteX2" fmla="*/ 249661 w 524651"/>
                <a:gd name="connsiteY2" fmla="*/ 0 h 669360"/>
                <a:gd name="connsiteX3" fmla="*/ 521033 w 524651"/>
                <a:gd name="connsiteY3" fmla="*/ 68746 h 669360"/>
                <a:gd name="connsiteX4" fmla="*/ 524651 w 524651"/>
                <a:gd name="connsiteY4" fmla="*/ 662124 h 669360"/>
                <a:gd name="connsiteX5" fmla="*/ 7238 w 524651"/>
                <a:gd name="connsiteY5" fmla="*/ 669360 h 669360"/>
                <a:gd name="connsiteX0" fmla="*/ 438 w 528706"/>
                <a:gd name="connsiteY0" fmla="*/ 665742 h 665742"/>
                <a:gd name="connsiteX1" fmla="*/ 4055 w 528706"/>
                <a:gd name="connsiteY1" fmla="*/ 83217 h 665742"/>
                <a:gd name="connsiteX2" fmla="*/ 253716 w 528706"/>
                <a:gd name="connsiteY2" fmla="*/ 0 h 665742"/>
                <a:gd name="connsiteX3" fmla="*/ 525088 w 528706"/>
                <a:gd name="connsiteY3" fmla="*/ 68746 h 665742"/>
                <a:gd name="connsiteX4" fmla="*/ 528706 w 528706"/>
                <a:gd name="connsiteY4" fmla="*/ 662124 h 665742"/>
                <a:gd name="connsiteX5" fmla="*/ 438 w 528706"/>
                <a:gd name="connsiteY5" fmla="*/ 665742 h 665742"/>
                <a:gd name="connsiteX0" fmla="*/ 155 w 546514"/>
                <a:gd name="connsiteY0" fmla="*/ 662124 h 662124"/>
                <a:gd name="connsiteX1" fmla="*/ 21863 w 546514"/>
                <a:gd name="connsiteY1" fmla="*/ 83217 h 662124"/>
                <a:gd name="connsiteX2" fmla="*/ 271524 w 546514"/>
                <a:gd name="connsiteY2" fmla="*/ 0 h 662124"/>
                <a:gd name="connsiteX3" fmla="*/ 542896 w 546514"/>
                <a:gd name="connsiteY3" fmla="*/ 68746 h 662124"/>
                <a:gd name="connsiteX4" fmla="*/ 546514 w 546514"/>
                <a:gd name="connsiteY4" fmla="*/ 662124 h 662124"/>
                <a:gd name="connsiteX5" fmla="*/ 155 w 546514"/>
                <a:gd name="connsiteY5" fmla="*/ 662124 h 662124"/>
                <a:gd name="connsiteX0" fmla="*/ 10856 w 524651"/>
                <a:gd name="connsiteY0" fmla="*/ 658506 h 662124"/>
                <a:gd name="connsiteX1" fmla="*/ 0 w 524651"/>
                <a:gd name="connsiteY1" fmla="*/ 83217 h 662124"/>
                <a:gd name="connsiteX2" fmla="*/ 249661 w 524651"/>
                <a:gd name="connsiteY2" fmla="*/ 0 h 662124"/>
                <a:gd name="connsiteX3" fmla="*/ 521033 w 524651"/>
                <a:gd name="connsiteY3" fmla="*/ 68746 h 662124"/>
                <a:gd name="connsiteX4" fmla="*/ 524651 w 524651"/>
                <a:gd name="connsiteY4" fmla="*/ 662124 h 662124"/>
                <a:gd name="connsiteX5" fmla="*/ 10856 w 524651"/>
                <a:gd name="connsiteY5" fmla="*/ 658506 h 66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3" name="Freeform 382">
              <a:extLst>
                <a:ext uri="{FF2B5EF4-FFF2-40B4-BE49-F238E27FC236}">
                  <a16:creationId xmlns:a16="http://schemas.microsoft.com/office/drawing/2014/main" id="{2A115C8B-7EC0-084D-A3CF-7AEF0487F301}"/>
                </a:ext>
              </a:extLst>
            </p:cNvPr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6F8043F-8502-904C-9632-B3658D71B8BE}"/>
                </a:ext>
              </a:extLst>
            </p:cNvPr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B4B3A6DE-2E70-F74C-8CA1-13247C912682}"/>
                </a:ext>
              </a:extLst>
            </p:cNvPr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4B9DB078-BD58-F64A-B873-E1187205EB94}"/>
                </a:ext>
              </a:extLst>
            </p:cNvPr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D321DD82-9D22-0B49-ADF9-8BE310E97E71}"/>
                </a:ext>
              </a:extLst>
            </p:cNvPr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18A2FB0C-53B9-5248-AA65-9BA9B429FC4C}"/>
                </a:ext>
              </a:extLst>
            </p:cNvPr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44FBB965-69F3-F546-AE9F-4AD14078F37E}"/>
                </a:ext>
              </a:extLst>
            </p:cNvPr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1" name="Group 390">
            <a:extLst>
              <a:ext uri="{FF2B5EF4-FFF2-40B4-BE49-F238E27FC236}">
                <a16:creationId xmlns:a16="http://schemas.microsoft.com/office/drawing/2014/main" id="{BDA3EF41-5873-7D4B-8A04-F8D62DFD2DB6}"/>
              </a:ext>
            </a:extLst>
          </p:cNvPr>
          <p:cNvGrpSpPr/>
          <p:nvPr/>
        </p:nvGrpSpPr>
        <p:grpSpPr>
          <a:xfrm>
            <a:off x="10771171" y="3194171"/>
            <a:ext cx="594613" cy="648336"/>
            <a:chOff x="5203089" y="1751190"/>
            <a:chExt cx="858331" cy="662414"/>
          </a:xfrm>
        </p:grpSpPr>
        <p:sp>
          <p:nvSpPr>
            <p:cNvPr id="399" name="Freeform 398">
              <a:extLst>
                <a:ext uri="{FF2B5EF4-FFF2-40B4-BE49-F238E27FC236}">
                  <a16:creationId xmlns:a16="http://schemas.microsoft.com/office/drawing/2014/main" id="{325473B9-6F55-684D-B22D-FF70325540CE}"/>
                </a:ext>
              </a:extLst>
            </p:cNvPr>
            <p:cNvSpPr/>
            <p:nvPr/>
          </p:nvSpPr>
          <p:spPr>
            <a:xfrm>
              <a:off x="5536769" y="1751190"/>
              <a:ext cx="524651" cy="662124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  <a:gd name="connsiteX0" fmla="*/ 3618 w 651290"/>
                <a:gd name="connsiteY0" fmla="*/ 593378 h 593378"/>
                <a:gd name="connsiteX1" fmla="*/ 0 w 651290"/>
                <a:gd name="connsiteY1" fmla="*/ 242416 h 593378"/>
                <a:gd name="connsiteX2" fmla="*/ 423338 w 651290"/>
                <a:gd name="connsiteY2" fmla="*/ 101308 h 593378"/>
                <a:gd name="connsiteX3" fmla="*/ 647672 w 651290"/>
                <a:gd name="connsiteY3" fmla="*/ 0 h 593378"/>
                <a:gd name="connsiteX4" fmla="*/ 651290 w 651290"/>
                <a:gd name="connsiteY4" fmla="*/ 593378 h 593378"/>
                <a:gd name="connsiteX5" fmla="*/ 3618 w 651290"/>
                <a:gd name="connsiteY5" fmla="*/ 593378 h 593378"/>
                <a:gd name="connsiteX0" fmla="*/ 3618 w 651290"/>
                <a:gd name="connsiteY0" fmla="*/ 662124 h 662124"/>
                <a:gd name="connsiteX1" fmla="*/ 0 w 651290"/>
                <a:gd name="connsiteY1" fmla="*/ 311162 h 662124"/>
                <a:gd name="connsiteX2" fmla="*/ 376300 w 651290"/>
                <a:gd name="connsiteY2" fmla="*/ 0 h 662124"/>
                <a:gd name="connsiteX3" fmla="*/ 647672 w 651290"/>
                <a:gd name="connsiteY3" fmla="*/ 68746 h 662124"/>
                <a:gd name="connsiteX4" fmla="*/ 651290 w 651290"/>
                <a:gd name="connsiteY4" fmla="*/ 662124 h 662124"/>
                <a:gd name="connsiteX5" fmla="*/ 3618 w 651290"/>
                <a:gd name="connsiteY5" fmla="*/ 662124 h 662124"/>
                <a:gd name="connsiteX0" fmla="*/ 0 w 647672"/>
                <a:gd name="connsiteY0" fmla="*/ 662124 h 662124"/>
                <a:gd name="connsiteX1" fmla="*/ 123021 w 647672"/>
                <a:gd name="connsiteY1" fmla="*/ 83217 h 662124"/>
                <a:gd name="connsiteX2" fmla="*/ 372682 w 647672"/>
                <a:gd name="connsiteY2" fmla="*/ 0 h 662124"/>
                <a:gd name="connsiteX3" fmla="*/ 644054 w 647672"/>
                <a:gd name="connsiteY3" fmla="*/ 68746 h 662124"/>
                <a:gd name="connsiteX4" fmla="*/ 647672 w 647672"/>
                <a:gd name="connsiteY4" fmla="*/ 662124 h 662124"/>
                <a:gd name="connsiteX5" fmla="*/ 0 w 647672"/>
                <a:gd name="connsiteY5" fmla="*/ 662124 h 662124"/>
                <a:gd name="connsiteX0" fmla="*/ 7238 w 524651"/>
                <a:gd name="connsiteY0" fmla="*/ 669360 h 669360"/>
                <a:gd name="connsiteX1" fmla="*/ 0 w 524651"/>
                <a:gd name="connsiteY1" fmla="*/ 83217 h 669360"/>
                <a:gd name="connsiteX2" fmla="*/ 249661 w 524651"/>
                <a:gd name="connsiteY2" fmla="*/ 0 h 669360"/>
                <a:gd name="connsiteX3" fmla="*/ 521033 w 524651"/>
                <a:gd name="connsiteY3" fmla="*/ 68746 h 669360"/>
                <a:gd name="connsiteX4" fmla="*/ 524651 w 524651"/>
                <a:gd name="connsiteY4" fmla="*/ 662124 h 669360"/>
                <a:gd name="connsiteX5" fmla="*/ 7238 w 524651"/>
                <a:gd name="connsiteY5" fmla="*/ 669360 h 669360"/>
                <a:gd name="connsiteX0" fmla="*/ 438 w 528706"/>
                <a:gd name="connsiteY0" fmla="*/ 665742 h 665742"/>
                <a:gd name="connsiteX1" fmla="*/ 4055 w 528706"/>
                <a:gd name="connsiteY1" fmla="*/ 83217 h 665742"/>
                <a:gd name="connsiteX2" fmla="*/ 253716 w 528706"/>
                <a:gd name="connsiteY2" fmla="*/ 0 h 665742"/>
                <a:gd name="connsiteX3" fmla="*/ 525088 w 528706"/>
                <a:gd name="connsiteY3" fmla="*/ 68746 h 665742"/>
                <a:gd name="connsiteX4" fmla="*/ 528706 w 528706"/>
                <a:gd name="connsiteY4" fmla="*/ 662124 h 665742"/>
                <a:gd name="connsiteX5" fmla="*/ 438 w 528706"/>
                <a:gd name="connsiteY5" fmla="*/ 665742 h 665742"/>
                <a:gd name="connsiteX0" fmla="*/ 155 w 546514"/>
                <a:gd name="connsiteY0" fmla="*/ 662124 h 662124"/>
                <a:gd name="connsiteX1" fmla="*/ 21863 w 546514"/>
                <a:gd name="connsiteY1" fmla="*/ 83217 h 662124"/>
                <a:gd name="connsiteX2" fmla="*/ 271524 w 546514"/>
                <a:gd name="connsiteY2" fmla="*/ 0 h 662124"/>
                <a:gd name="connsiteX3" fmla="*/ 542896 w 546514"/>
                <a:gd name="connsiteY3" fmla="*/ 68746 h 662124"/>
                <a:gd name="connsiteX4" fmla="*/ 546514 w 546514"/>
                <a:gd name="connsiteY4" fmla="*/ 662124 h 662124"/>
                <a:gd name="connsiteX5" fmla="*/ 155 w 546514"/>
                <a:gd name="connsiteY5" fmla="*/ 662124 h 662124"/>
                <a:gd name="connsiteX0" fmla="*/ 10856 w 524651"/>
                <a:gd name="connsiteY0" fmla="*/ 658506 h 662124"/>
                <a:gd name="connsiteX1" fmla="*/ 0 w 524651"/>
                <a:gd name="connsiteY1" fmla="*/ 83217 h 662124"/>
                <a:gd name="connsiteX2" fmla="*/ 249661 w 524651"/>
                <a:gd name="connsiteY2" fmla="*/ 0 h 662124"/>
                <a:gd name="connsiteX3" fmla="*/ 521033 w 524651"/>
                <a:gd name="connsiteY3" fmla="*/ 68746 h 662124"/>
                <a:gd name="connsiteX4" fmla="*/ 524651 w 524651"/>
                <a:gd name="connsiteY4" fmla="*/ 662124 h 662124"/>
                <a:gd name="connsiteX5" fmla="*/ 10856 w 524651"/>
                <a:gd name="connsiteY5" fmla="*/ 658506 h 66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651" h="662124">
                  <a:moveTo>
                    <a:pt x="10856" y="658506"/>
                  </a:moveTo>
                  <a:cubicBezTo>
                    <a:pt x="8443" y="463125"/>
                    <a:pt x="2413" y="278598"/>
                    <a:pt x="0" y="83217"/>
                  </a:cubicBezTo>
                  <a:lnTo>
                    <a:pt x="249661" y="0"/>
                  </a:lnTo>
                  <a:lnTo>
                    <a:pt x="521033" y="68746"/>
                  </a:lnTo>
                  <a:lnTo>
                    <a:pt x="524651" y="662124"/>
                  </a:lnTo>
                  <a:lnTo>
                    <a:pt x="10856" y="658506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8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0" name="Freeform 399">
              <a:extLst>
                <a:ext uri="{FF2B5EF4-FFF2-40B4-BE49-F238E27FC236}">
                  <a16:creationId xmlns:a16="http://schemas.microsoft.com/office/drawing/2014/main" id="{06CE85F7-18B2-3947-975F-CEA32EE2FBA7}"/>
                </a:ext>
              </a:extLst>
            </p:cNvPr>
            <p:cNvSpPr/>
            <p:nvPr/>
          </p:nvSpPr>
          <p:spPr>
            <a:xfrm>
              <a:off x="5203089" y="1921244"/>
              <a:ext cx="651290" cy="492070"/>
            </a:xfrm>
            <a:custGeom>
              <a:avLst/>
              <a:gdLst>
                <a:gd name="connsiteX0" fmla="*/ 3618 w 651290"/>
                <a:gd name="connsiteY0" fmla="*/ 492070 h 492070"/>
                <a:gd name="connsiteX1" fmla="*/ 0 w 651290"/>
                <a:gd name="connsiteY1" fmla="*/ 141108 h 492070"/>
                <a:gd name="connsiteX2" fmla="*/ 423338 w 651290"/>
                <a:gd name="connsiteY2" fmla="*/ 0 h 492070"/>
                <a:gd name="connsiteX3" fmla="*/ 647672 w 651290"/>
                <a:gd name="connsiteY3" fmla="*/ 57891 h 492070"/>
                <a:gd name="connsiteX4" fmla="*/ 651290 w 651290"/>
                <a:gd name="connsiteY4" fmla="*/ 492070 h 492070"/>
                <a:gd name="connsiteX5" fmla="*/ 3618 w 651290"/>
                <a:gd name="connsiteY5" fmla="*/ 492070 h 49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290" h="492070">
                  <a:moveTo>
                    <a:pt x="3618" y="492070"/>
                  </a:moveTo>
                  <a:lnTo>
                    <a:pt x="0" y="141108"/>
                  </a:lnTo>
                  <a:lnTo>
                    <a:pt x="423338" y="0"/>
                  </a:lnTo>
                  <a:lnTo>
                    <a:pt x="647672" y="57891"/>
                  </a:lnTo>
                  <a:lnTo>
                    <a:pt x="651290" y="492070"/>
                  </a:lnTo>
                  <a:lnTo>
                    <a:pt x="3618" y="492070"/>
                  </a:lnTo>
                  <a:close/>
                </a:path>
              </a:pathLst>
            </a:custGeom>
            <a:solidFill>
              <a:srgbClr val="E0EBF1"/>
            </a:solidFill>
            <a:ln w="12700">
              <a:solidFill>
                <a:srgbClr val="0000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F3F3D0FA-374D-9147-8047-2B7B3AAF05DF}"/>
                </a:ext>
              </a:extLst>
            </p:cNvPr>
            <p:cNvCxnSpPr/>
            <p:nvPr/>
          </p:nvCxnSpPr>
          <p:spPr>
            <a:xfrm flipV="1">
              <a:off x="5270526" y="2029553"/>
              <a:ext cx="295249" cy="73468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AFF00F79-7128-E243-BBD5-A97200EABABC}"/>
                </a:ext>
              </a:extLst>
            </p:cNvPr>
            <p:cNvCxnSpPr/>
            <p:nvPr/>
          </p:nvCxnSpPr>
          <p:spPr>
            <a:xfrm flipV="1">
              <a:off x="5275406" y="2261710"/>
              <a:ext cx="290369" cy="1675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729D9C8D-B396-A049-9B7A-BE878812629D}"/>
                </a:ext>
              </a:extLst>
            </p:cNvPr>
            <p:cNvCxnSpPr/>
            <p:nvPr/>
          </p:nvCxnSpPr>
          <p:spPr>
            <a:xfrm flipV="1">
              <a:off x="5275406" y="2151772"/>
              <a:ext cx="290369" cy="48402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4B32C41F-58E3-CC4F-9625-B6688BEB2140}"/>
                </a:ext>
              </a:extLst>
            </p:cNvPr>
            <p:cNvCxnSpPr/>
            <p:nvPr/>
          </p:nvCxnSpPr>
          <p:spPr>
            <a:xfrm>
              <a:off x="5270094" y="2354086"/>
              <a:ext cx="295681" cy="0"/>
            </a:xfrm>
            <a:prstGeom prst="line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58933865-B1C6-3244-A0F5-136E4C6DD92E}"/>
                </a:ext>
              </a:extLst>
            </p:cNvPr>
            <p:cNvCxnSpPr/>
            <p:nvPr/>
          </p:nvCxnSpPr>
          <p:spPr>
            <a:xfrm flipV="1">
              <a:off x="5950242" y="1866900"/>
              <a:ext cx="0" cy="465273"/>
            </a:xfrm>
            <a:prstGeom prst="line">
              <a:avLst/>
            </a:prstGeom>
            <a:ln w="44450">
              <a:solidFill>
                <a:schemeClr val="bg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76C939A7-C3F0-5A45-B81D-4E775CF1C92C}"/>
                </a:ext>
              </a:extLst>
            </p:cNvPr>
            <p:cNvCxnSpPr/>
            <p:nvPr/>
          </p:nvCxnSpPr>
          <p:spPr>
            <a:xfrm>
              <a:off x="5628589" y="1936750"/>
              <a:ext cx="0" cy="476854"/>
            </a:xfrm>
            <a:prstGeom prst="line">
              <a:avLst/>
            </a:prstGeom>
            <a:ln w="158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2" name="Freeform 561">
            <a:extLst>
              <a:ext uri="{FF2B5EF4-FFF2-40B4-BE49-F238E27FC236}">
                <a16:creationId xmlns:a16="http://schemas.microsoft.com/office/drawing/2014/main" id="{BE088278-C41B-3E4A-87CE-FD65749FA13D}"/>
              </a:ext>
            </a:extLst>
          </p:cNvPr>
          <p:cNvSpPr/>
          <p:nvPr/>
        </p:nvSpPr>
        <p:spPr>
          <a:xfrm>
            <a:off x="9540813" y="1782042"/>
            <a:ext cx="1497864" cy="1386455"/>
          </a:xfrm>
          <a:custGeom>
            <a:avLst/>
            <a:gdLst>
              <a:gd name="connsiteX0" fmla="*/ 434989 w 1523031"/>
              <a:gd name="connsiteY0" fmla="*/ 253346 h 1763594"/>
              <a:gd name="connsiteX1" fmla="*/ 488 w 1523031"/>
              <a:gd name="connsiteY1" fmla="*/ 921706 h 1763594"/>
              <a:gd name="connsiteX2" fmla="*/ 368142 w 1523031"/>
              <a:gd name="connsiteY2" fmla="*/ 1489812 h 1763594"/>
              <a:gd name="connsiteX3" fmla="*/ 1187008 w 1523031"/>
              <a:gd name="connsiteY3" fmla="*/ 1757156 h 1763594"/>
              <a:gd name="connsiteX4" fmla="*/ 1521239 w 1523031"/>
              <a:gd name="connsiteY4" fmla="*/ 1239177 h 1763594"/>
              <a:gd name="connsiteX5" fmla="*/ 1320700 w 1523031"/>
              <a:gd name="connsiteY5" fmla="*/ 654362 h 1763594"/>
              <a:gd name="connsiteX6" fmla="*/ 1337412 w 1523031"/>
              <a:gd name="connsiteY6" fmla="*/ 136383 h 1763594"/>
              <a:gd name="connsiteX7" fmla="*/ 1086739 w 1523031"/>
              <a:gd name="connsiteY7" fmla="*/ 2711 h 1763594"/>
              <a:gd name="connsiteX8" fmla="*/ 434989 w 1523031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1086739 w 1537226"/>
              <a:gd name="connsiteY7" fmla="*/ 2711 h 1763594"/>
              <a:gd name="connsiteX8" fmla="*/ 434989 w 1537226"/>
              <a:gd name="connsiteY8" fmla="*/ 253346 h 1763594"/>
              <a:gd name="connsiteX0" fmla="*/ 434989 w 1537226"/>
              <a:gd name="connsiteY0" fmla="*/ 253346 h 1763594"/>
              <a:gd name="connsiteX1" fmla="*/ 488 w 1537226"/>
              <a:gd name="connsiteY1" fmla="*/ 921706 h 1763594"/>
              <a:gd name="connsiteX2" fmla="*/ 368142 w 1537226"/>
              <a:gd name="connsiteY2" fmla="*/ 1489812 h 1763594"/>
              <a:gd name="connsiteX3" fmla="*/ 1187008 w 1537226"/>
              <a:gd name="connsiteY3" fmla="*/ 1757156 h 1763594"/>
              <a:gd name="connsiteX4" fmla="*/ 1521239 w 1537226"/>
              <a:gd name="connsiteY4" fmla="*/ 1239177 h 1763594"/>
              <a:gd name="connsiteX5" fmla="*/ 1468998 w 1537226"/>
              <a:gd name="connsiteY5" fmla="*/ 654362 h 1763594"/>
              <a:gd name="connsiteX6" fmla="*/ 1337412 w 1537226"/>
              <a:gd name="connsiteY6" fmla="*/ 136383 h 1763594"/>
              <a:gd name="connsiteX7" fmla="*/ 839572 w 1537226"/>
              <a:gd name="connsiteY7" fmla="*/ 2711 h 1763594"/>
              <a:gd name="connsiteX8" fmla="*/ 434989 w 1537226"/>
              <a:gd name="connsiteY8" fmla="*/ 253346 h 1763594"/>
              <a:gd name="connsiteX0" fmla="*/ 360357 w 1536743"/>
              <a:gd name="connsiteY0" fmla="*/ 534641 h 1782088"/>
              <a:gd name="connsiteX1" fmla="*/ 5 w 1536743"/>
              <a:gd name="connsiteY1" fmla="*/ 940200 h 1782088"/>
              <a:gd name="connsiteX2" fmla="*/ 367659 w 1536743"/>
              <a:gd name="connsiteY2" fmla="*/ 1508306 h 1782088"/>
              <a:gd name="connsiteX3" fmla="*/ 1186525 w 1536743"/>
              <a:gd name="connsiteY3" fmla="*/ 1775650 h 1782088"/>
              <a:gd name="connsiteX4" fmla="*/ 1520756 w 1536743"/>
              <a:gd name="connsiteY4" fmla="*/ 1257671 h 1782088"/>
              <a:gd name="connsiteX5" fmla="*/ 1468515 w 1536743"/>
              <a:gd name="connsiteY5" fmla="*/ 672856 h 1782088"/>
              <a:gd name="connsiteX6" fmla="*/ 1336929 w 1536743"/>
              <a:gd name="connsiteY6" fmla="*/ 154877 h 1782088"/>
              <a:gd name="connsiteX7" fmla="*/ 839089 w 1536743"/>
              <a:gd name="connsiteY7" fmla="*/ 21205 h 1782088"/>
              <a:gd name="connsiteX8" fmla="*/ 360357 w 1536743"/>
              <a:gd name="connsiteY8" fmla="*/ 534641 h 1782088"/>
              <a:gd name="connsiteX0" fmla="*/ 360355 w 1536741"/>
              <a:gd name="connsiteY0" fmla="*/ 534641 h 1782088"/>
              <a:gd name="connsiteX1" fmla="*/ 3 w 1536741"/>
              <a:gd name="connsiteY1" fmla="*/ 940200 h 1782088"/>
              <a:gd name="connsiteX2" fmla="*/ 367657 w 1536741"/>
              <a:gd name="connsiteY2" fmla="*/ 1508306 h 1782088"/>
              <a:gd name="connsiteX3" fmla="*/ 1186523 w 1536741"/>
              <a:gd name="connsiteY3" fmla="*/ 1775650 h 1782088"/>
              <a:gd name="connsiteX4" fmla="*/ 1520754 w 1536741"/>
              <a:gd name="connsiteY4" fmla="*/ 1257671 h 1782088"/>
              <a:gd name="connsiteX5" fmla="*/ 1468513 w 1536741"/>
              <a:gd name="connsiteY5" fmla="*/ 672856 h 1782088"/>
              <a:gd name="connsiteX6" fmla="*/ 1336927 w 1536741"/>
              <a:gd name="connsiteY6" fmla="*/ 154877 h 1782088"/>
              <a:gd name="connsiteX7" fmla="*/ 839087 w 1536741"/>
              <a:gd name="connsiteY7" fmla="*/ 21205 h 1782088"/>
              <a:gd name="connsiteX8" fmla="*/ 360355 w 1536741"/>
              <a:gd name="connsiteY8" fmla="*/ 534641 h 1782088"/>
              <a:gd name="connsiteX0" fmla="*/ 360355 w 1494463"/>
              <a:gd name="connsiteY0" fmla="*/ 534641 h 1775651"/>
              <a:gd name="connsiteX1" fmla="*/ 3 w 1494463"/>
              <a:gd name="connsiteY1" fmla="*/ 940200 h 1775651"/>
              <a:gd name="connsiteX2" fmla="*/ 367657 w 1494463"/>
              <a:gd name="connsiteY2" fmla="*/ 1508306 h 1775651"/>
              <a:gd name="connsiteX3" fmla="*/ 1186523 w 1494463"/>
              <a:gd name="connsiteY3" fmla="*/ 1775650 h 1775651"/>
              <a:gd name="connsiteX4" fmla="*/ 1467465 w 1494463"/>
              <a:gd name="connsiteY4" fmla="*/ 1510813 h 1775651"/>
              <a:gd name="connsiteX5" fmla="*/ 1468513 w 1494463"/>
              <a:gd name="connsiteY5" fmla="*/ 672856 h 1775651"/>
              <a:gd name="connsiteX6" fmla="*/ 1336927 w 1494463"/>
              <a:gd name="connsiteY6" fmla="*/ 154877 h 1775651"/>
              <a:gd name="connsiteX7" fmla="*/ 839087 w 1494463"/>
              <a:gd name="connsiteY7" fmla="*/ 21205 h 1775651"/>
              <a:gd name="connsiteX8" fmla="*/ 360355 w 1494463"/>
              <a:gd name="connsiteY8" fmla="*/ 534641 h 1775651"/>
              <a:gd name="connsiteX0" fmla="*/ 360355 w 1491064"/>
              <a:gd name="connsiteY0" fmla="*/ 552327 h 1793337"/>
              <a:gd name="connsiteX1" fmla="*/ 3 w 1491064"/>
              <a:gd name="connsiteY1" fmla="*/ 957886 h 1793337"/>
              <a:gd name="connsiteX2" fmla="*/ 367657 w 1491064"/>
              <a:gd name="connsiteY2" fmla="*/ 1525992 h 1793337"/>
              <a:gd name="connsiteX3" fmla="*/ 1186523 w 1491064"/>
              <a:gd name="connsiteY3" fmla="*/ 1793336 h 1793337"/>
              <a:gd name="connsiteX4" fmla="*/ 1467465 w 1491064"/>
              <a:gd name="connsiteY4" fmla="*/ 1528499 h 1793337"/>
              <a:gd name="connsiteX5" fmla="*/ 1468513 w 1491064"/>
              <a:gd name="connsiteY5" fmla="*/ 690542 h 1793337"/>
              <a:gd name="connsiteX6" fmla="*/ 1407977 w 1491064"/>
              <a:gd name="connsiteY6" fmla="*/ 109278 h 1793337"/>
              <a:gd name="connsiteX7" fmla="*/ 839087 w 1491064"/>
              <a:gd name="connsiteY7" fmla="*/ 38891 h 1793337"/>
              <a:gd name="connsiteX8" fmla="*/ 360355 w 1491064"/>
              <a:gd name="connsiteY8" fmla="*/ 552327 h 1793337"/>
              <a:gd name="connsiteX0" fmla="*/ 360355 w 1502818"/>
              <a:gd name="connsiteY0" fmla="*/ 552327 h 1612281"/>
              <a:gd name="connsiteX1" fmla="*/ 3 w 1502818"/>
              <a:gd name="connsiteY1" fmla="*/ 957886 h 1612281"/>
              <a:gd name="connsiteX2" fmla="*/ 367657 w 1502818"/>
              <a:gd name="connsiteY2" fmla="*/ 1525992 h 1612281"/>
              <a:gd name="connsiteX3" fmla="*/ 1026659 w 1502818"/>
              <a:gd name="connsiteY3" fmla="*/ 1582385 h 1612281"/>
              <a:gd name="connsiteX4" fmla="*/ 1467465 w 1502818"/>
              <a:gd name="connsiteY4" fmla="*/ 1528499 h 1612281"/>
              <a:gd name="connsiteX5" fmla="*/ 1468513 w 1502818"/>
              <a:gd name="connsiteY5" fmla="*/ 690542 h 1612281"/>
              <a:gd name="connsiteX6" fmla="*/ 1407977 w 1502818"/>
              <a:gd name="connsiteY6" fmla="*/ 109278 h 1612281"/>
              <a:gd name="connsiteX7" fmla="*/ 839087 w 1502818"/>
              <a:gd name="connsiteY7" fmla="*/ 38891 h 1612281"/>
              <a:gd name="connsiteX8" fmla="*/ 360355 w 1502818"/>
              <a:gd name="connsiteY8" fmla="*/ 552327 h 1612281"/>
              <a:gd name="connsiteX0" fmla="*/ 360384 w 1502847"/>
              <a:gd name="connsiteY0" fmla="*/ 552327 h 1803602"/>
              <a:gd name="connsiteX1" fmla="*/ 32 w 1502847"/>
              <a:gd name="connsiteY1" fmla="*/ 957886 h 1803602"/>
              <a:gd name="connsiteX2" fmla="*/ 385448 w 1502847"/>
              <a:gd name="connsiteY2" fmla="*/ 1779134 h 1803602"/>
              <a:gd name="connsiteX3" fmla="*/ 1026688 w 1502847"/>
              <a:gd name="connsiteY3" fmla="*/ 1582385 h 1803602"/>
              <a:gd name="connsiteX4" fmla="*/ 1467494 w 1502847"/>
              <a:gd name="connsiteY4" fmla="*/ 1528499 h 1803602"/>
              <a:gd name="connsiteX5" fmla="*/ 1468542 w 1502847"/>
              <a:gd name="connsiteY5" fmla="*/ 690542 h 1803602"/>
              <a:gd name="connsiteX6" fmla="*/ 1408006 w 1502847"/>
              <a:gd name="connsiteY6" fmla="*/ 109278 h 1803602"/>
              <a:gd name="connsiteX7" fmla="*/ 839116 w 1502847"/>
              <a:gd name="connsiteY7" fmla="*/ 38891 h 1803602"/>
              <a:gd name="connsiteX8" fmla="*/ 360384 w 1502847"/>
              <a:gd name="connsiteY8" fmla="*/ 552327 h 1803602"/>
              <a:gd name="connsiteX0" fmla="*/ 360384 w 1502847"/>
              <a:gd name="connsiteY0" fmla="*/ 552327 h 1826319"/>
              <a:gd name="connsiteX1" fmla="*/ 32 w 1502847"/>
              <a:gd name="connsiteY1" fmla="*/ 957886 h 1826319"/>
              <a:gd name="connsiteX2" fmla="*/ 385448 w 1502847"/>
              <a:gd name="connsiteY2" fmla="*/ 1779134 h 1826319"/>
              <a:gd name="connsiteX3" fmla="*/ 1026688 w 1502847"/>
              <a:gd name="connsiteY3" fmla="*/ 1582385 h 1826319"/>
              <a:gd name="connsiteX4" fmla="*/ 1467494 w 1502847"/>
              <a:gd name="connsiteY4" fmla="*/ 1528499 h 1826319"/>
              <a:gd name="connsiteX5" fmla="*/ 1468542 w 1502847"/>
              <a:gd name="connsiteY5" fmla="*/ 690542 h 1826319"/>
              <a:gd name="connsiteX6" fmla="*/ 1408006 w 1502847"/>
              <a:gd name="connsiteY6" fmla="*/ 109278 h 1826319"/>
              <a:gd name="connsiteX7" fmla="*/ 839116 w 1502847"/>
              <a:gd name="connsiteY7" fmla="*/ 38891 h 1826319"/>
              <a:gd name="connsiteX8" fmla="*/ 360384 w 1502847"/>
              <a:gd name="connsiteY8" fmla="*/ 552327 h 1826319"/>
              <a:gd name="connsiteX0" fmla="*/ 289852 w 1503366"/>
              <a:gd name="connsiteY0" fmla="*/ 461730 h 1820101"/>
              <a:gd name="connsiteX1" fmla="*/ 551 w 1503366"/>
              <a:gd name="connsiteY1" fmla="*/ 951668 h 1820101"/>
              <a:gd name="connsiteX2" fmla="*/ 385967 w 1503366"/>
              <a:gd name="connsiteY2" fmla="*/ 1772916 h 1820101"/>
              <a:gd name="connsiteX3" fmla="*/ 1027207 w 1503366"/>
              <a:gd name="connsiteY3" fmla="*/ 1576167 h 1820101"/>
              <a:gd name="connsiteX4" fmla="*/ 1468013 w 1503366"/>
              <a:gd name="connsiteY4" fmla="*/ 1522281 h 1820101"/>
              <a:gd name="connsiteX5" fmla="*/ 1469061 w 1503366"/>
              <a:gd name="connsiteY5" fmla="*/ 684324 h 1820101"/>
              <a:gd name="connsiteX6" fmla="*/ 1408525 w 1503366"/>
              <a:gd name="connsiteY6" fmla="*/ 103060 h 1820101"/>
              <a:gd name="connsiteX7" fmla="*/ 839635 w 1503366"/>
              <a:gd name="connsiteY7" fmla="*/ 32673 h 1820101"/>
              <a:gd name="connsiteX8" fmla="*/ 289852 w 1503366"/>
              <a:gd name="connsiteY8" fmla="*/ 461730 h 1820101"/>
              <a:gd name="connsiteX0" fmla="*/ 293376 w 1506890"/>
              <a:gd name="connsiteY0" fmla="*/ 461730 h 1820101"/>
              <a:gd name="connsiteX1" fmla="*/ 4075 w 1506890"/>
              <a:gd name="connsiteY1" fmla="*/ 951668 h 1820101"/>
              <a:gd name="connsiteX2" fmla="*/ 389491 w 1506890"/>
              <a:gd name="connsiteY2" fmla="*/ 1772916 h 1820101"/>
              <a:gd name="connsiteX3" fmla="*/ 1030731 w 1506890"/>
              <a:gd name="connsiteY3" fmla="*/ 1576167 h 1820101"/>
              <a:gd name="connsiteX4" fmla="*/ 1471537 w 1506890"/>
              <a:gd name="connsiteY4" fmla="*/ 1522281 h 1820101"/>
              <a:gd name="connsiteX5" fmla="*/ 1472585 w 1506890"/>
              <a:gd name="connsiteY5" fmla="*/ 684324 h 1820101"/>
              <a:gd name="connsiteX6" fmla="*/ 1412049 w 1506890"/>
              <a:gd name="connsiteY6" fmla="*/ 103060 h 1820101"/>
              <a:gd name="connsiteX7" fmla="*/ 843159 w 1506890"/>
              <a:gd name="connsiteY7" fmla="*/ 32673 h 1820101"/>
              <a:gd name="connsiteX8" fmla="*/ 293376 w 1506890"/>
              <a:gd name="connsiteY8" fmla="*/ 461730 h 1820101"/>
              <a:gd name="connsiteX0" fmla="*/ 203955 w 1545103"/>
              <a:gd name="connsiteY0" fmla="*/ 206126 h 1802639"/>
              <a:gd name="connsiteX1" fmla="*/ 42288 w 1545103"/>
              <a:gd name="connsiteY1" fmla="*/ 934206 h 1802639"/>
              <a:gd name="connsiteX2" fmla="*/ 427704 w 1545103"/>
              <a:gd name="connsiteY2" fmla="*/ 1755454 h 1802639"/>
              <a:gd name="connsiteX3" fmla="*/ 1068944 w 1545103"/>
              <a:gd name="connsiteY3" fmla="*/ 1558705 h 1802639"/>
              <a:gd name="connsiteX4" fmla="*/ 1509750 w 1545103"/>
              <a:gd name="connsiteY4" fmla="*/ 1504819 h 1802639"/>
              <a:gd name="connsiteX5" fmla="*/ 1510798 w 1545103"/>
              <a:gd name="connsiteY5" fmla="*/ 666862 h 1802639"/>
              <a:gd name="connsiteX6" fmla="*/ 1450262 w 1545103"/>
              <a:gd name="connsiteY6" fmla="*/ 85598 h 1802639"/>
              <a:gd name="connsiteX7" fmla="*/ 881372 w 1545103"/>
              <a:gd name="connsiteY7" fmla="*/ 15211 h 1802639"/>
              <a:gd name="connsiteX8" fmla="*/ 203955 w 1545103"/>
              <a:gd name="connsiteY8" fmla="*/ 206126 h 1802639"/>
              <a:gd name="connsiteX0" fmla="*/ 147252 w 1634267"/>
              <a:gd name="connsiteY0" fmla="*/ 113266 h 1796376"/>
              <a:gd name="connsiteX1" fmla="*/ 131452 w 1634267"/>
              <a:gd name="connsiteY1" fmla="*/ 927943 h 1796376"/>
              <a:gd name="connsiteX2" fmla="*/ 516868 w 1634267"/>
              <a:gd name="connsiteY2" fmla="*/ 1749191 h 1796376"/>
              <a:gd name="connsiteX3" fmla="*/ 1158108 w 1634267"/>
              <a:gd name="connsiteY3" fmla="*/ 1552442 h 1796376"/>
              <a:gd name="connsiteX4" fmla="*/ 1598914 w 1634267"/>
              <a:gd name="connsiteY4" fmla="*/ 1498556 h 1796376"/>
              <a:gd name="connsiteX5" fmla="*/ 1599962 w 1634267"/>
              <a:gd name="connsiteY5" fmla="*/ 660599 h 1796376"/>
              <a:gd name="connsiteX6" fmla="*/ 1539426 w 1634267"/>
              <a:gd name="connsiteY6" fmla="*/ 79335 h 1796376"/>
              <a:gd name="connsiteX7" fmla="*/ 970536 w 1634267"/>
              <a:gd name="connsiteY7" fmla="*/ 8948 h 1796376"/>
              <a:gd name="connsiteX8" fmla="*/ 147252 w 1634267"/>
              <a:gd name="connsiteY8" fmla="*/ 113266 h 179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34267" h="1796376">
                <a:moveTo>
                  <a:pt x="147252" y="113266"/>
                </a:moveTo>
                <a:cubicBezTo>
                  <a:pt x="-139307" y="245497"/>
                  <a:pt x="69849" y="655289"/>
                  <a:pt x="131452" y="927943"/>
                </a:cubicBezTo>
                <a:cubicBezTo>
                  <a:pt x="193055" y="1200597"/>
                  <a:pt x="345759" y="1645108"/>
                  <a:pt x="516868" y="1749191"/>
                </a:cubicBezTo>
                <a:cubicBezTo>
                  <a:pt x="687977" y="1853274"/>
                  <a:pt x="1013294" y="1784070"/>
                  <a:pt x="1158108" y="1552442"/>
                </a:cubicBezTo>
                <a:cubicBezTo>
                  <a:pt x="1302922" y="1320814"/>
                  <a:pt x="1525272" y="1647197"/>
                  <a:pt x="1598914" y="1498556"/>
                </a:cubicBezTo>
                <a:cubicBezTo>
                  <a:pt x="1672556" y="1349916"/>
                  <a:pt x="1609877" y="897136"/>
                  <a:pt x="1599962" y="660599"/>
                </a:cubicBezTo>
                <a:cubicBezTo>
                  <a:pt x="1590047" y="424062"/>
                  <a:pt x="1578419" y="187943"/>
                  <a:pt x="1539426" y="79335"/>
                </a:cubicBezTo>
                <a:cubicBezTo>
                  <a:pt x="1500433" y="-29273"/>
                  <a:pt x="1202565" y="3293"/>
                  <a:pt x="970536" y="8948"/>
                </a:cubicBezTo>
                <a:cubicBezTo>
                  <a:pt x="738507" y="14603"/>
                  <a:pt x="433811" y="-18965"/>
                  <a:pt x="147252" y="113266"/>
                </a:cubicBezTo>
                <a:close/>
              </a:path>
            </a:pathLst>
          </a:custGeom>
          <a:gradFill flip="none" rotWithShape="1">
            <a:gsLst>
              <a:gs pos="0">
                <a:srgbClr val="9CDFF9"/>
              </a:gs>
              <a:gs pos="100000">
                <a:schemeClr val="bg1"/>
              </a:gs>
              <a:gs pos="57000">
                <a:schemeClr val="accent5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3" name="TextBox 572">
            <a:extLst>
              <a:ext uri="{FF2B5EF4-FFF2-40B4-BE49-F238E27FC236}">
                <a16:creationId xmlns:a16="http://schemas.microsoft.com/office/drawing/2014/main" id="{59DB778E-F23D-6C41-8A2D-8F08BD46CBCB}"/>
              </a:ext>
            </a:extLst>
          </p:cNvPr>
          <p:cNvSpPr txBox="1"/>
          <p:nvPr/>
        </p:nvSpPr>
        <p:spPr>
          <a:xfrm>
            <a:off x="9427201" y="1851195"/>
            <a:ext cx="1725088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national or global ISP</a:t>
            </a:r>
          </a:p>
        </p:txBody>
      </p:sp>
      <p:sp>
        <p:nvSpPr>
          <p:cNvPr id="655" name="Rectangle 654">
            <a:extLst>
              <a:ext uri="{FF2B5EF4-FFF2-40B4-BE49-F238E27FC236}">
                <a16:creationId xmlns:a16="http://schemas.microsoft.com/office/drawing/2014/main" id="{2DCB9395-41DC-D844-A0B1-59B5BDD3151F}"/>
              </a:ext>
            </a:extLst>
          </p:cNvPr>
          <p:cNvSpPr/>
          <p:nvPr/>
        </p:nvSpPr>
        <p:spPr>
          <a:xfrm>
            <a:off x="9279068" y="3677908"/>
            <a:ext cx="305749" cy="197847"/>
          </a:xfrm>
          <a:prstGeom prst="rect">
            <a:avLst/>
          </a:prstGeom>
          <a:solidFill>
            <a:srgbClr val="9CD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3" name="TextBox 652">
            <a:extLst>
              <a:ext uri="{FF2B5EF4-FFF2-40B4-BE49-F238E27FC236}">
                <a16:creationId xmlns:a16="http://schemas.microsoft.com/office/drawing/2014/main" id="{C34CA97E-4007-3540-925A-3C739C254049}"/>
              </a:ext>
            </a:extLst>
          </p:cNvPr>
          <p:cNvSpPr txBox="1"/>
          <p:nvPr/>
        </p:nvSpPr>
        <p:spPr>
          <a:xfrm>
            <a:off x="8766162" y="3447919"/>
            <a:ext cx="1040639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local or regional ISP</a:t>
            </a:r>
          </a:p>
        </p:txBody>
      </p:sp>
      <p:sp>
        <p:nvSpPr>
          <p:cNvPr id="657" name="TextBox 656">
            <a:extLst>
              <a:ext uri="{FF2B5EF4-FFF2-40B4-BE49-F238E27FC236}">
                <a16:creationId xmlns:a16="http://schemas.microsoft.com/office/drawing/2014/main" id="{7DCF99E9-1DFC-0241-B2E7-471998268663}"/>
              </a:ext>
            </a:extLst>
          </p:cNvPr>
          <p:cNvSpPr txBox="1"/>
          <p:nvPr/>
        </p:nvSpPr>
        <p:spPr>
          <a:xfrm>
            <a:off x="10917767" y="4677937"/>
            <a:ext cx="813043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datacenter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</a:t>
            </a:r>
          </a:p>
        </p:txBody>
      </p:sp>
      <p:sp>
        <p:nvSpPr>
          <p:cNvPr id="658" name="TextBox 657">
            <a:extLst>
              <a:ext uri="{FF2B5EF4-FFF2-40B4-BE49-F238E27FC236}">
                <a16:creationId xmlns:a16="http://schemas.microsoft.com/office/drawing/2014/main" id="{173BD163-3F4D-944E-B86B-3275B779D5A8}"/>
              </a:ext>
            </a:extLst>
          </p:cNvPr>
          <p:cNvSpPr txBox="1"/>
          <p:nvPr/>
        </p:nvSpPr>
        <p:spPr>
          <a:xfrm>
            <a:off x="10063018" y="4228248"/>
            <a:ext cx="843051" cy="6740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content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provider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30" name="Straight Connector 829">
            <a:extLst>
              <a:ext uri="{FF2B5EF4-FFF2-40B4-BE49-F238E27FC236}">
                <a16:creationId xmlns:a16="http://schemas.microsoft.com/office/drawing/2014/main" id="{B163CA8C-EB1E-A14C-9A66-BC297C1207E6}"/>
              </a:ext>
            </a:extLst>
          </p:cNvPr>
          <p:cNvCxnSpPr>
            <a:cxnSpLocks/>
          </p:cNvCxnSpPr>
          <p:nvPr/>
        </p:nvCxnSpPr>
        <p:spPr>
          <a:xfrm flipH="1" flipV="1">
            <a:off x="10559920" y="3580125"/>
            <a:ext cx="412964" cy="637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7" name="Straight Connector 826">
            <a:extLst>
              <a:ext uri="{FF2B5EF4-FFF2-40B4-BE49-F238E27FC236}">
                <a16:creationId xmlns:a16="http://schemas.microsoft.com/office/drawing/2014/main" id="{5423E50E-9196-7E41-B2E3-7EFFBB807850}"/>
              </a:ext>
            </a:extLst>
          </p:cNvPr>
          <p:cNvCxnSpPr>
            <a:cxnSpLocks/>
          </p:cNvCxnSpPr>
          <p:nvPr/>
        </p:nvCxnSpPr>
        <p:spPr>
          <a:xfrm flipH="1" flipV="1">
            <a:off x="10660835" y="3640684"/>
            <a:ext cx="345866" cy="7389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5" name="Straight Connector 824">
            <a:extLst>
              <a:ext uri="{FF2B5EF4-FFF2-40B4-BE49-F238E27FC236}">
                <a16:creationId xmlns:a16="http://schemas.microsoft.com/office/drawing/2014/main" id="{D736E0FF-D607-3B4C-A87A-D415301D67BE}"/>
              </a:ext>
            </a:extLst>
          </p:cNvPr>
          <p:cNvCxnSpPr>
            <a:cxnSpLocks/>
          </p:cNvCxnSpPr>
          <p:nvPr/>
        </p:nvCxnSpPr>
        <p:spPr>
          <a:xfrm flipV="1">
            <a:off x="10636897" y="3633421"/>
            <a:ext cx="335987" cy="3953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3" name="Straight Connector 822">
            <a:extLst>
              <a:ext uri="{FF2B5EF4-FFF2-40B4-BE49-F238E27FC236}">
                <a16:creationId xmlns:a16="http://schemas.microsoft.com/office/drawing/2014/main" id="{412118DA-F614-8A42-80A7-8D427CB9D063}"/>
              </a:ext>
            </a:extLst>
          </p:cNvPr>
          <p:cNvCxnSpPr>
            <a:cxnSpLocks/>
          </p:cNvCxnSpPr>
          <p:nvPr/>
        </p:nvCxnSpPr>
        <p:spPr>
          <a:xfrm flipH="1" flipV="1">
            <a:off x="10570774" y="3594896"/>
            <a:ext cx="1" cy="4857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9" name="Straight Connector 818">
            <a:extLst>
              <a:ext uri="{FF2B5EF4-FFF2-40B4-BE49-F238E27FC236}">
                <a16:creationId xmlns:a16="http://schemas.microsoft.com/office/drawing/2014/main" id="{1F000A1C-019C-AC40-8B26-99394BC90A3F}"/>
              </a:ext>
            </a:extLst>
          </p:cNvPr>
          <p:cNvCxnSpPr>
            <a:cxnSpLocks/>
          </p:cNvCxnSpPr>
          <p:nvPr/>
        </p:nvCxnSpPr>
        <p:spPr>
          <a:xfrm flipH="1" flipV="1">
            <a:off x="10550620" y="4071642"/>
            <a:ext cx="508543" cy="3486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8" name="Straight Connector 817">
            <a:extLst>
              <a:ext uri="{FF2B5EF4-FFF2-40B4-BE49-F238E27FC236}">
                <a16:creationId xmlns:a16="http://schemas.microsoft.com/office/drawing/2014/main" id="{E581177E-ADBB-324A-BE56-FFA64730F33D}"/>
              </a:ext>
            </a:extLst>
          </p:cNvPr>
          <p:cNvCxnSpPr>
            <a:cxnSpLocks/>
          </p:cNvCxnSpPr>
          <p:nvPr/>
        </p:nvCxnSpPr>
        <p:spPr>
          <a:xfrm flipH="1">
            <a:off x="9895195" y="4087742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6" name="Straight Connector 815">
            <a:extLst>
              <a:ext uri="{FF2B5EF4-FFF2-40B4-BE49-F238E27FC236}">
                <a16:creationId xmlns:a16="http://schemas.microsoft.com/office/drawing/2014/main" id="{D0BFF2F4-0B07-CF45-A69B-7B91FA12DE36}"/>
              </a:ext>
            </a:extLst>
          </p:cNvPr>
          <p:cNvCxnSpPr>
            <a:cxnSpLocks/>
          </p:cNvCxnSpPr>
          <p:nvPr/>
        </p:nvCxnSpPr>
        <p:spPr>
          <a:xfrm flipH="1">
            <a:off x="9219616" y="4087742"/>
            <a:ext cx="6554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3" name="Straight Connector 812">
            <a:extLst>
              <a:ext uri="{FF2B5EF4-FFF2-40B4-BE49-F238E27FC236}">
                <a16:creationId xmlns:a16="http://schemas.microsoft.com/office/drawing/2014/main" id="{E3568D00-797E-F542-B47B-DC40257A1AF2}"/>
              </a:ext>
            </a:extLst>
          </p:cNvPr>
          <p:cNvCxnSpPr>
            <a:cxnSpLocks/>
          </p:cNvCxnSpPr>
          <p:nvPr/>
        </p:nvCxnSpPr>
        <p:spPr>
          <a:xfrm flipH="1">
            <a:off x="9276868" y="3507672"/>
            <a:ext cx="382424" cy="517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1" name="Straight Connector 810">
            <a:extLst>
              <a:ext uri="{FF2B5EF4-FFF2-40B4-BE49-F238E27FC236}">
                <a16:creationId xmlns:a16="http://schemas.microsoft.com/office/drawing/2014/main" id="{B5D2DFB3-E4DE-3C49-8F72-DC09F553A5F3}"/>
              </a:ext>
            </a:extLst>
          </p:cNvPr>
          <p:cNvCxnSpPr>
            <a:cxnSpLocks/>
          </p:cNvCxnSpPr>
          <p:nvPr/>
        </p:nvCxnSpPr>
        <p:spPr>
          <a:xfrm>
            <a:off x="9733069" y="3507672"/>
            <a:ext cx="0" cy="5402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8" name="Straight Connector 807">
            <a:extLst>
              <a:ext uri="{FF2B5EF4-FFF2-40B4-BE49-F238E27FC236}">
                <a16:creationId xmlns:a16="http://schemas.microsoft.com/office/drawing/2014/main" id="{F9A85AAA-3DAA-6946-B559-D97F731B61D5}"/>
              </a:ext>
            </a:extLst>
          </p:cNvPr>
          <p:cNvCxnSpPr/>
          <p:nvPr/>
        </p:nvCxnSpPr>
        <p:spPr>
          <a:xfrm>
            <a:off x="10137668" y="2754692"/>
            <a:ext cx="488174" cy="8393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3" name="Straight Connector 562">
            <a:extLst>
              <a:ext uri="{FF2B5EF4-FFF2-40B4-BE49-F238E27FC236}">
                <a16:creationId xmlns:a16="http://schemas.microsoft.com/office/drawing/2014/main" id="{12CE73BA-DDE8-5741-9E5E-64CA353BA98C}"/>
              </a:ext>
            </a:extLst>
          </p:cNvPr>
          <p:cNvCxnSpPr>
            <a:cxnSpLocks/>
          </p:cNvCxnSpPr>
          <p:nvPr/>
        </p:nvCxnSpPr>
        <p:spPr>
          <a:xfrm flipH="1">
            <a:off x="9798719" y="2695013"/>
            <a:ext cx="380432" cy="69480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03" name="Group 802">
            <a:extLst>
              <a:ext uri="{FF2B5EF4-FFF2-40B4-BE49-F238E27FC236}">
                <a16:creationId xmlns:a16="http://schemas.microsoft.com/office/drawing/2014/main" id="{4429D23B-C424-D54E-A99F-D3FC646B3D08}"/>
              </a:ext>
            </a:extLst>
          </p:cNvPr>
          <p:cNvGrpSpPr/>
          <p:nvPr/>
        </p:nvGrpSpPr>
        <p:grpSpPr>
          <a:xfrm>
            <a:off x="7562238" y="2127325"/>
            <a:ext cx="3578867" cy="3640283"/>
            <a:chOff x="7562238" y="2127325"/>
            <a:chExt cx="3578867" cy="3640283"/>
          </a:xfrm>
        </p:grpSpPr>
        <p:grpSp>
          <p:nvGrpSpPr>
            <p:cNvPr id="800" name="Group 799">
              <a:extLst>
                <a:ext uri="{FF2B5EF4-FFF2-40B4-BE49-F238E27FC236}">
                  <a16:creationId xmlns:a16="http://schemas.microsoft.com/office/drawing/2014/main" id="{C0FB38C4-8D4E-FD46-8BA5-A01F983C9AF5}"/>
                </a:ext>
              </a:extLst>
            </p:cNvPr>
            <p:cNvGrpSpPr/>
            <p:nvPr/>
          </p:nvGrpSpPr>
          <p:grpSpPr>
            <a:xfrm>
              <a:off x="7857253" y="2127325"/>
              <a:ext cx="3283852" cy="3640283"/>
              <a:chOff x="7881336" y="2104198"/>
              <a:chExt cx="3283852" cy="3640283"/>
            </a:xfrm>
          </p:grpSpPr>
          <p:sp>
            <p:nvSpPr>
              <p:cNvPr id="22" name="Line 428">
                <a:extLst>
                  <a:ext uri="{FF2B5EF4-FFF2-40B4-BE49-F238E27FC236}">
                    <a16:creationId xmlns:a16="http://schemas.microsoft.com/office/drawing/2014/main" id="{28DDE19D-11FD-214B-B68A-9F6AAEA3AAE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6200000" flipV="1">
                <a:off x="9813692" y="5228612"/>
                <a:ext cx="388062" cy="756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Line 430">
                <a:extLst>
                  <a:ext uri="{FF2B5EF4-FFF2-40B4-BE49-F238E27FC236}">
                    <a16:creationId xmlns:a16="http://schemas.microsoft.com/office/drawing/2014/main" id="{3188928B-5976-7142-B509-B67C32631B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6200000">
                <a:off x="10234009" y="5382159"/>
                <a:ext cx="0" cy="11430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" name="Line 431">
                <a:extLst>
                  <a:ext uri="{FF2B5EF4-FFF2-40B4-BE49-F238E27FC236}">
                    <a16:creationId xmlns:a16="http://schemas.microsoft.com/office/drawing/2014/main" id="{B61C3274-819B-1A4B-9892-BC7A0AB4BF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457042" y="4815390"/>
                <a:ext cx="524483" cy="26153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" name="Line 432">
                <a:extLst>
                  <a:ext uri="{FF2B5EF4-FFF2-40B4-BE49-F238E27FC236}">
                    <a16:creationId xmlns:a16="http://schemas.microsoft.com/office/drawing/2014/main" id="{6434324A-C183-F645-84E8-7170D215D0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874149" y="4815390"/>
                <a:ext cx="569255" cy="24626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" name="Line 433">
                <a:extLst>
                  <a:ext uri="{FF2B5EF4-FFF2-40B4-BE49-F238E27FC236}">
                    <a16:creationId xmlns:a16="http://schemas.microsoft.com/office/drawing/2014/main" id="{4326369B-7050-F54A-9B61-51FBE98316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845827" y="5085749"/>
                <a:ext cx="1030502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" name="Line 435">
                <a:extLst>
                  <a:ext uri="{FF2B5EF4-FFF2-40B4-BE49-F238E27FC236}">
                    <a16:creationId xmlns:a16="http://schemas.microsoft.com/office/drawing/2014/main" id="{D2EFF5DE-9380-7D46-847C-7986E80C63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234290" y="5094207"/>
                <a:ext cx="22680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" name="Line 436">
                <a:extLst>
                  <a:ext uri="{FF2B5EF4-FFF2-40B4-BE49-F238E27FC236}">
                    <a16:creationId xmlns:a16="http://schemas.microsoft.com/office/drawing/2014/main" id="{CAD2281A-59A4-DA4C-A9DC-E37CA49919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972450" y="5267343"/>
                <a:ext cx="412750" cy="127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" name="Line 439">
                <a:extLst>
                  <a:ext uri="{FF2B5EF4-FFF2-40B4-BE49-F238E27FC236}">
                    <a16:creationId xmlns:a16="http://schemas.microsoft.com/office/drawing/2014/main" id="{59746900-72D7-BF46-8B59-62F2A5D479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8397900" y="5259125"/>
                <a:ext cx="68080" cy="29396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Line 440">
                <a:extLst>
                  <a:ext uri="{FF2B5EF4-FFF2-40B4-BE49-F238E27FC236}">
                    <a16:creationId xmlns:a16="http://schemas.microsoft.com/office/drawing/2014/main" id="{76AA107C-4028-5D4D-B986-E7C4D7058C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8512814" y="5284804"/>
                <a:ext cx="280374" cy="26987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Line 441">
                <a:extLst>
                  <a:ext uri="{FF2B5EF4-FFF2-40B4-BE49-F238E27FC236}">
                    <a16:creationId xmlns:a16="http://schemas.microsoft.com/office/drawing/2014/main" id="{AF797424-05E8-8345-847C-94DA81395A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512814" y="5234921"/>
                <a:ext cx="914184" cy="46862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" name="Line 443">
                <a:extLst>
                  <a:ext uri="{FF2B5EF4-FFF2-40B4-BE49-F238E27FC236}">
                    <a16:creationId xmlns:a16="http://schemas.microsoft.com/office/drawing/2014/main" id="{BCDF073B-F330-A345-A512-B85DFD399D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271861" y="3806843"/>
                <a:ext cx="0" cy="13176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9" name="Line 449">
                <a:extLst>
                  <a:ext uri="{FF2B5EF4-FFF2-40B4-BE49-F238E27FC236}">
                    <a16:creationId xmlns:a16="http://schemas.microsoft.com/office/drawing/2014/main" id="{53CD988A-3515-7242-9C29-87AF281086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881336" y="4017980"/>
                <a:ext cx="168275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8" name="Line 428">
                <a:extLst>
                  <a:ext uri="{FF2B5EF4-FFF2-40B4-BE49-F238E27FC236}">
                    <a16:creationId xmlns:a16="http://schemas.microsoft.com/office/drawing/2014/main" id="{538963BA-E603-D94F-A908-92C50EC393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16200000" flipV="1">
                <a:off x="9909628" y="5560344"/>
                <a:ext cx="366793" cy="148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7" name="Line 440">
                <a:extLst>
                  <a:ext uri="{FF2B5EF4-FFF2-40B4-BE49-F238E27FC236}">
                    <a16:creationId xmlns:a16="http://schemas.microsoft.com/office/drawing/2014/main" id="{E3BCB46D-EF32-8C42-A43A-1B0DAF759B6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483508" y="5013435"/>
                <a:ext cx="404236" cy="20777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564" name="Straight Connector 563">
                <a:extLst>
                  <a:ext uri="{FF2B5EF4-FFF2-40B4-BE49-F238E27FC236}">
                    <a16:creationId xmlns:a16="http://schemas.microsoft.com/office/drawing/2014/main" id="{CE6E1140-BC2F-9947-9B51-91DC5079ABB1}"/>
                  </a:ext>
                </a:extLst>
              </p:cNvPr>
              <p:cNvCxnSpPr/>
              <p:nvPr/>
            </p:nvCxnSpPr>
            <p:spPr>
              <a:xfrm flipH="1">
                <a:off x="10124718" y="2146305"/>
                <a:ext cx="761467" cy="57735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5" name="Straight Connector 564">
                <a:extLst>
                  <a:ext uri="{FF2B5EF4-FFF2-40B4-BE49-F238E27FC236}">
                    <a16:creationId xmlns:a16="http://schemas.microsoft.com/office/drawing/2014/main" id="{9EF5B4FA-3960-F54C-936B-C64147078447}"/>
                  </a:ext>
                </a:extLst>
              </p:cNvPr>
              <p:cNvCxnSpPr/>
              <p:nvPr/>
            </p:nvCxnSpPr>
            <p:spPr>
              <a:xfrm flipH="1">
                <a:off x="10124718" y="2245186"/>
                <a:ext cx="397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6" name="Straight Connector 565">
                <a:extLst>
                  <a:ext uri="{FF2B5EF4-FFF2-40B4-BE49-F238E27FC236}">
                    <a16:creationId xmlns:a16="http://schemas.microsoft.com/office/drawing/2014/main" id="{691B45AC-C5E3-D24E-9C63-05D00B08C71D}"/>
                  </a:ext>
                </a:extLst>
              </p:cNvPr>
              <p:cNvCxnSpPr/>
              <p:nvPr/>
            </p:nvCxnSpPr>
            <p:spPr>
              <a:xfrm flipH="1">
                <a:off x="10696218" y="2177379"/>
                <a:ext cx="149360" cy="51846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7" name="Straight Connector 566">
                <a:extLst>
                  <a:ext uri="{FF2B5EF4-FFF2-40B4-BE49-F238E27FC236}">
                    <a16:creationId xmlns:a16="http://schemas.microsoft.com/office/drawing/2014/main" id="{59EB46BB-F3EA-4248-B631-AC80BEB74EF0}"/>
                  </a:ext>
                </a:extLst>
              </p:cNvPr>
              <p:cNvCxnSpPr/>
              <p:nvPr/>
            </p:nvCxnSpPr>
            <p:spPr>
              <a:xfrm flipH="1">
                <a:off x="10166249" y="2695840"/>
                <a:ext cx="574283" cy="2782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8" name="Straight Connector 567">
                <a:extLst>
                  <a:ext uri="{FF2B5EF4-FFF2-40B4-BE49-F238E27FC236}">
                    <a16:creationId xmlns:a16="http://schemas.microsoft.com/office/drawing/2014/main" id="{C562C7DD-3FD1-0E4C-B308-744C6C87FC79}"/>
                  </a:ext>
                </a:extLst>
              </p:cNvPr>
              <p:cNvCxnSpPr/>
              <p:nvPr/>
            </p:nvCxnSpPr>
            <p:spPr>
              <a:xfrm flipH="1">
                <a:off x="10093625" y="2146305"/>
                <a:ext cx="788589" cy="9888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9" name="Straight Connector 568">
                <a:extLst>
                  <a:ext uri="{FF2B5EF4-FFF2-40B4-BE49-F238E27FC236}">
                    <a16:creationId xmlns:a16="http://schemas.microsoft.com/office/drawing/2014/main" id="{6793D61B-AD50-A246-A5C0-38DF48C17738}"/>
                  </a:ext>
                </a:extLst>
              </p:cNvPr>
              <p:cNvCxnSpPr/>
              <p:nvPr/>
            </p:nvCxnSpPr>
            <p:spPr>
              <a:xfrm flipH="1">
                <a:off x="10886186" y="2104198"/>
                <a:ext cx="279002" cy="421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0" name="Straight Connector 569">
                <a:extLst>
                  <a:ext uri="{FF2B5EF4-FFF2-40B4-BE49-F238E27FC236}">
                    <a16:creationId xmlns:a16="http://schemas.microsoft.com/office/drawing/2014/main" id="{EDD09B84-3AA8-0948-AB6C-1D5CBFFC5293}"/>
                  </a:ext>
                </a:extLst>
              </p:cNvPr>
              <p:cNvCxnSpPr/>
              <p:nvPr/>
            </p:nvCxnSpPr>
            <p:spPr>
              <a:xfrm flipH="1" flipV="1">
                <a:off x="10706077" y="2695840"/>
                <a:ext cx="353541" cy="6780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4" name="Straight Connector 573">
                <a:extLst>
                  <a:ext uri="{FF2B5EF4-FFF2-40B4-BE49-F238E27FC236}">
                    <a16:creationId xmlns:a16="http://schemas.microsoft.com/office/drawing/2014/main" id="{C777BA08-17B1-254B-BCB6-583E10254EC6}"/>
                  </a:ext>
                </a:extLst>
              </p:cNvPr>
              <p:cNvCxnSpPr/>
              <p:nvPr/>
            </p:nvCxnSpPr>
            <p:spPr>
              <a:xfrm flipH="1">
                <a:off x="8793306" y="2245186"/>
                <a:ext cx="1300319" cy="6066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Line 541">
                <a:extLst>
                  <a:ext uri="{FF2B5EF4-FFF2-40B4-BE49-F238E27FC236}">
                    <a16:creationId xmlns:a16="http://schemas.microsoft.com/office/drawing/2014/main" id="{C44ADC96-78DA-C64F-AF97-4FFA68D2ED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9402788" y="4090252"/>
                <a:ext cx="429324" cy="70560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Line 424">
                <a:extLst>
                  <a:ext uri="{FF2B5EF4-FFF2-40B4-BE49-F238E27FC236}">
                    <a16:creationId xmlns:a16="http://schemas.microsoft.com/office/drawing/2014/main" id="{845B46BE-685D-2D4E-AD26-5684794D19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268637" y="4024329"/>
                <a:ext cx="969051" cy="31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pic>
          <p:nvPicPr>
            <p:cNvPr id="262" name="Picture 778" descr="antenna_radiation_stylized">
              <a:extLst>
                <a:ext uri="{FF2B5EF4-FFF2-40B4-BE49-F238E27FC236}">
                  <a16:creationId xmlns:a16="http://schemas.microsoft.com/office/drawing/2014/main" id="{B73E5F98-BC74-DB47-BA02-5F29DC6757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2238" y="3813930"/>
              <a:ext cx="506412" cy="1060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0" name="Picture 781" descr="antenna_radiation_stylized">
              <a:extLst>
                <a:ext uri="{FF2B5EF4-FFF2-40B4-BE49-F238E27FC236}">
                  <a16:creationId xmlns:a16="http://schemas.microsoft.com/office/drawing/2014/main" id="{5F858A2F-D0F0-7E47-8EF1-4C37898F9C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42073" y="5480938"/>
              <a:ext cx="452014" cy="95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2" name="Picture 799" descr="cell_tower_radiation copy">
              <a:extLst>
                <a:ext uri="{FF2B5EF4-FFF2-40B4-BE49-F238E27FC236}">
                  <a16:creationId xmlns:a16="http://schemas.microsoft.com/office/drawing/2014/main" id="{B5B28CD6-3076-384D-8180-86543C59B6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80866" y="2158167"/>
              <a:ext cx="457200" cy="332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43" name="Oval 800">
              <a:extLst>
                <a:ext uri="{FF2B5EF4-FFF2-40B4-BE49-F238E27FC236}">
                  <a16:creationId xmlns:a16="http://schemas.microsoft.com/office/drawing/2014/main" id="{271D03F6-D85B-EC41-803D-EFAA96DAE8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74541" y="2292995"/>
              <a:ext cx="52388" cy="49485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239" name="Line 426">
            <a:extLst>
              <a:ext uri="{FF2B5EF4-FFF2-40B4-BE49-F238E27FC236}">
                <a16:creationId xmlns:a16="http://schemas.microsoft.com/office/drawing/2014/main" id="{DDAEB50C-98DD-DA43-B9C4-9AB7F9ED5BFD}"/>
              </a:ext>
            </a:extLst>
          </p:cNvPr>
          <p:cNvSpPr>
            <a:spLocks noChangeShapeType="1"/>
          </p:cNvSpPr>
          <p:nvPr/>
        </p:nvSpPr>
        <p:spPr bwMode="auto">
          <a:xfrm>
            <a:off x="8207860" y="2700359"/>
            <a:ext cx="227964" cy="17435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1" name="Group 783">
            <a:extLst>
              <a:ext uri="{FF2B5EF4-FFF2-40B4-BE49-F238E27FC236}">
                <a16:creationId xmlns:a16="http://schemas.microsoft.com/office/drawing/2014/main" id="{02FEAFB4-9831-B64A-9F54-92C532E8F36E}"/>
              </a:ext>
            </a:extLst>
          </p:cNvPr>
          <p:cNvGrpSpPr>
            <a:grpSpLocks/>
          </p:cNvGrpSpPr>
          <p:nvPr/>
        </p:nvGrpSpPr>
        <p:grpSpPr bwMode="auto">
          <a:xfrm>
            <a:off x="8050698" y="2309376"/>
            <a:ext cx="298450" cy="464008"/>
            <a:chOff x="3130" y="3288"/>
            <a:chExt cx="410" cy="742"/>
          </a:xfrm>
        </p:grpSpPr>
        <p:sp>
          <p:nvSpPr>
            <p:cNvPr id="244" name="Line 270">
              <a:extLst>
                <a:ext uri="{FF2B5EF4-FFF2-40B4-BE49-F238E27FC236}">
                  <a16:creationId xmlns:a16="http://schemas.microsoft.com/office/drawing/2014/main" id="{A9300902-94F3-8949-9A54-8B95986ACB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30" y="3288"/>
              <a:ext cx="205" cy="6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5" name="Line 271">
              <a:extLst>
                <a:ext uri="{FF2B5EF4-FFF2-40B4-BE49-F238E27FC236}">
                  <a16:creationId xmlns:a16="http://schemas.microsoft.com/office/drawing/2014/main" id="{B93F32E3-8690-BD4B-B848-94E1FAAB5E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5" y="3288"/>
              <a:ext cx="205" cy="6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6" name="Line 272">
              <a:extLst>
                <a:ext uri="{FF2B5EF4-FFF2-40B4-BE49-F238E27FC236}">
                  <a16:creationId xmlns:a16="http://schemas.microsoft.com/office/drawing/2014/main" id="{AB0BEDC3-F0F0-4E42-A55F-57AC0548D5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30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7" name="Line 273">
              <a:extLst>
                <a:ext uri="{FF2B5EF4-FFF2-40B4-BE49-F238E27FC236}">
                  <a16:creationId xmlns:a16="http://schemas.microsoft.com/office/drawing/2014/main" id="{3AF299DE-8F54-D84C-B398-5B3B44C53A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335" y="3957"/>
              <a:ext cx="205" cy="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8" name="Line 274">
              <a:extLst>
                <a:ext uri="{FF2B5EF4-FFF2-40B4-BE49-F238E27FC236}">
                  <a16:creationId xmlns:a16="http://schemas.microsoft.com/office/drawing/2014/main" id="{C2005C3C-C4BA-FD44-A127-E5C4FE594D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5" y="3303"/>
              <a:ext cx="0" cy="7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9" name="Line 275">
              <a:extLst>
                <a:ext uri="{FF2B5EF4-FFF2-40B4-BE49-F238E27FC236}">
                  <a16:creationId xmlns:a16="http://schemas.microsoft.com/office/drawing/2014/main" id="{948DF918-9246-AF45-A55F-C5B7436635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30" y="3888"/>
              <a:ext cx="205" cy="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0" name="Line 276">
              <a:extLst>
                <a:ext uri="{FF2B5EF4-FFF2-40B4-BE49-F238E27FC236}">
                  <a16:creationId xmlns:a16="http://schemas.microsoft.com/office/drawing/2014/main" id="{3D1534AB-9253-A140-B4C5-81F085C4528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335" y="3888"/>
              <a:ext cx="205" cy="6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1" name="Line 277">
              <a:extLst>
                <a:ext uri="{FF2B5EF4-FFF2-40B4-BE49-F238E27FC236}">
                  <a16:creationId xmlns:a16="http://schemas.microsoft.com/office/drawing/2014/main" id="{3BA377A2-6A51-F64B-AA8B-4FB90FAA7D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17" y="3668"/>
              <a:ext cx="118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2" name="Line 278">
              <a:extLst>
                <a:ext uri="{FF2B5EF4-FFF2-40B4-BE49-F238E27FC236}">
                  <a16:creationId xmlns:a16="http://schemas.microsoft.com/office/drawing/2014/main" id="{FA310FA6-4B1E-0047-8066-8AF44673F2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668"/>
              <a:ext cx="124" cy="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3" name="Line 279">
              <a:extLst>
                <a:ext uri="{FF2B5EF4-FFF2-40B4-BE49-F238E27FC236}">
                  <a16:creationId xmlns:a16="http://schemas.microsoft.com/office/drawing/2014/main" id="{254B094E-F3D3-0F46-BF4E-A226644B01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78" y="3766"/>
              <a:ext cx="152" cy="7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4" name="Line 280">
              <a:extLst>
                <a:ext uri="{FF2B5EF4-FFF2-40B4-BE49-F238E27FC236}">
                  <a16:creationId xmlns:a16="http://schemas.microsoft.com/office/drawing/2014/main" id="{9805319A-9CA5-7340-811A-8DBCB5A2BA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781"/>
              <a:ext cx="153" cy="6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5" name="Line 281">
              <a:extLst>
                <a:ext uri="{FF2B5EF4-FFF2-40B4-BE49-F238E27FC236}">
                  <a16:creationId xmlns:a16="http://schemas.microsoft.com/office/drawing/2014/main" id="{6042C4DF-7427-904B-A064-26708AF480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567"/>
              <a:ext cx="78" cy="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6" name="Line 282">
              <a:extLst>
                <a:ext uri="{FF2B5EF4-FFF2-40B4-BE49-F238E27FC236}">
                  <a16:creationId xmlns:a16="http://schemas.microsoft.com/office/drawing/2014/main" id="{21FF36A4-E56F-C94A-8E67-9A6E4DA844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5" y="3428"/>
              <a:ext cx="49" cy="2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7" name="Line 283">
              <a:extLst>
                <a:ext uri="{FF2B5EF4-FFF2-40B4-BE49-F238E27FC236}">
                  <a16:creationId xmlns:a16="http://schemas.microsoft.com/office/drawing/2014/main" id="{C6A0831D-FA2C-E744-8FE0-FDFDDB5FDD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47" y="3558"/>
              <a:ext cx="9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8" name="Line 284">
              <a:extLst>
                <a:ext uri="{FF2B5EF4-FFF2-40B4-BE49-F238E27FC236}">
                  <a16:creationId xmlns:a16="http://schemas.microsoft.com/office/drawing/2014/main" id="{65548550-729A-4849-9DC4-127F8FE86B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89" y="3422"/>
              <a:ext cx="55" cy="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61" name="Picture 777" descr="access_point_stylized_small">
            <a:extLst>
              <a:ext uri="{FF2B5EF4-FFF2-40B4-BE49-F238E27FC236}">
                <a16:creationId xmlns:a16="http://schemas.microsoft.com/office/drawing/2014/main" id="{FA9A412B-D725-D449-8707-A3626DCB48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3882" y="3861899"/>
            <a:ext cx="370169" cy="306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9" name="Picture 780" descr="access_point_stylized_small">
            <a:extLst>
              <a:ext uri="{FF2B5EF4-FFF2-40B4-BE49-F238E27FC236}">
                <a16:creationId xmlns:a16="http://schemas.microsoft.com/office/drawing/2014/main" id="{AC22920E-0555-BA45-9B6A-B76172153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0610" y="5524232"/>
            <a:ext cx="380935" cy="317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71" name="Group 470">
            <a:extLst>
              <a:ext uri="{FF2B5EF4-FFF2-40B4-BE49-F238E27FC236}">
                <a16:creationId xmlns:a16="http://schemas.microsoft.com/office/drawing/2014/main" id="{DE035BC7-2762-3044-BE80-C91EC827E65C}"/>
              </a:ext>
            </a:extLst>
          </p:cNvPr>
          <p:cNvGrpSpPr/>
          <p:nvPr/>
        </p:nvGrpSpPr>
        <p:grpSpPr>
          <a:xfrm>
            <a:off x="9783558" y="4989983"/>
            <a:ext cx="393760" cy="218578"/>
            <a:chOff x="7493876" y="2774731"/>
            <a:chExt cx="1481958" cy="894622"/>
          </a:xfrm>
        </p:grpSpPr>
        <p:sp>
          <p:nvSpPr>
            <p:cNvPr id="472" name="Freeform 471">
              <a:extLst>
                <a:ext uri="{FF2B5EF4-FFF2-40B4-BE49-F238E27FC236}">
                  <a16:creationId xmlns:a16="http://schemas.microsoft.com/office/drawing/2014/main" id="{BEE06200-7AF9-4A43-9447-2349DCBFF947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73" name="Oval 472">
              <a:extLst>
                <a:ext uri="{FF2B5EF4-FFF2-40B4-BE49-F238E27FC236}">
                  <a16:creationId xmlns:a16="http://schemas.microsoft.com/office/drawing/2014/main" id="{3340A80C-5091-6D49-89E5-375F02E94864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74" name="Group 473">
              <a:extLst>
                <a:ext uri="{FF2B5EF4-FFF2-40B4-BE49-F238E27FC236}">
                  <a16:creationId xmlns:a16="http://schemas.microsoft.com/office/drawing/2014/main" id="{B2821126-95C5-B044-AEBC-BA333FAF6B2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75" name="Freeform 474">
                <a:extLst>
                  <a:ext uri="{FF2B5EF4-FFF2-40B4-BE49-F238E27FC236}">
                    <a16:creationId xmlns:a16="http://schemas.microsoft.com/office/drawing/2014/main" id="{B76A81D4-5DC8-C241-B209-B819BC6D74F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6" name="Freeform 475">
                <a:extLst>
                  <a:ext uri="{FF2B5EF4-FFF2-40B4-BE49-F238E27FC236}">
                    <a16:creationId xmlns:a16="http://schemas.microsoft.com/office/drawing/2014/main" id="{6F6ED06A-086C-754C-BE82-59E2830CF0D9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7" name="Freeform 476">
                <a:extLst>
                  <a:ext uri="{FF2B5EF4-FFF2-40B4-BE49-F238E27FC236}">
                    <a16:creationId xmlns:a16="http://schemas.microsoft.com/office/drawing/2014/main" id="{A32340AB-4CC3-5442-987B-A47EF2040F1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8" name="Freeform 477">
                <a:extLst>
                  <a:ext uri="{FF2B5EF4-FFF2-40B4-BE49-F238E27FC236}">
                    <a16:creationId xmlns:a16="http://schemas.microsoft.com/office/drawing/2014/main" id="{AC0AB71B-FD2B-9C4A-AE22-B586FC33568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0" name="Group 519">
            <a:extLst>
              <a:ext uri="{FF2B5EF4-FFF2-40B4-BE49-F238E27FC236}">
                <a16:creationId xmlns:a16="http://schemas.microsoft.com/office/drawing/2014/main" id="{60B6F784-668B-5D4B-A622-66CCE6350B84}"/>
              </a:ext>
            </a:extLst>
          </p:cNvPr>
          <p:cNvGrpSpPr/>
          <p:nvPr/>
        </p:nvGrpSpPr>
        <p:grpSpPr>
          <a:xfrm>
            <a:off x="9849365" y="5339037"/>
            <a:ext cx="309740" cy="190838"/>
            <a:chOff x="3668110" y="2448910"/>
            <a:chExt cx="3794234" cy="2165130"/>
          </a:xfrm>
        </p:grpSpPr>
        <p:sp>
          <p:nvSpPr>
            <p:cNvPr id="521" name="Rectangle 520">
              <a:extLst>
                <a:ext uri="{FF2B5EF4-FFF2-40B4-BE49-F238E27FC236}">
                  <a16:creationId xmlns:a16="http://schemas.microsoft.com/office/drawing/2014/main" id="{275B9F34-60F1-4A43-AAD4-D58802DAAC8F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2" name="Freeform 521">
              <a:extLst>
                <a:ext uri="{FF2B5EF4-FFF2-40B4-BE49-F238E27FC236}">
                  <a16:creationId xmlns:a16="http://schemas.microsoft.com/office/drawing/2014/main" id="{778A1510-2C69-F848-B6B3-6C73FF16369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3" name="Group 522">
              <a:extLst>
                <a:ext uri="{FF2B5EF4-FFF2-40B4-BE49-F238E27FC236}">
                  <a16:creationId xmlns:a16="http://schemas.microsoft.com/office/drawing/2014/main" id="{85BFF772-B3A6-F548-BDE0-8AEB95F33FBE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24" name="Freeform 523">
                <a:extLst>
                  <a:ext uri="{FF2B5EF4-FFF2-40B4-BE49-F238E27FC236}">
                    <a16:creationId xmlns:a16="http://schemas.microsoft.com/office/drawing/2014/main" id="{B37A32DB-8119-5447-A58C-87AD1FDF0EB7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5" name="Freeform 524">
                <a:extLst>
                  <a:ext uri="{FF2B5EF4-FFF2-40B4-BE49-F238E27FC236}">
                    <a16:creationId xmlns:a16="http://schemas.microsoft.com/office/drawing/2014/main" id="{58EF4D92-6D83-864D-92A9-A12640536887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6" name="Freeform 525">
                <a:extLst>
                  <a:ext uri="{FF2B5EF4-FFF2-40B4-BE49-F238E27FC236}">
                    <a16:creationId xmlns:a16="http://schemas.microsoft.com/office/drawing/2014/main" id="{79E03014-7882-0546-B7FE-50715AB53593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7" name="Freeform 526">
                <a:extLst>
                  <a:ext uri="{FF2B5EF4-FFF2-40B4-BE49-F238E27FC236}">
                    <a16:creationId xmlns:a16="http://schemas.microsoft.com/office/drawing/2014/main" id="{530508B2-B7B9-B347-8151-5F7967C6BEDA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79" name="Group 478">
            <a:extLst>
              <a:ext uri="{FF2B5EF4-FFF2-40B4-BE49-F238E27FC236}">
                <a16:creationId xmlns:a16="http://schemas.microsoft.com/office/drawing/2014/main" id="{11A03BFE-097D-3B42-AA2B-11FFEA70FF5B}"/>
              </a:ext>
            </a:extLst>
          </p:cNvPr>
          <p:cNvGrpSpPr/>
          <p:nvPr/>
        </p:nvGrpSpPr>
        <p:grpSpPr>
          <a:xfrm>
            <a:off x="8676619" y="4967420"/>
            <a:ext cx="393760" cy="218578"/>
            <a:chOff x="7493876" y="2774731"/>
            <a:chExt cx="1481958" cy="894622"/>
          </a:xfrm>
        </p:grpSpPr>
        <p:sp>
          <p:nvSpPr>
            <p:cNvPr id="480" name="Freeform 479">
              <a:extLst>
                <a:ext uri="{FF2B5EF4-FFF2-40B4-BE49-F238E27FC236}">
                  <a16:creationId xmlns:a16="http://schemas.microsoft.com/office/drawing/2014/main" id="{89B10910-D4AF-3246-860A-25F1D908938B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81" name="Oval 480">
              <a:extLst>
                <a:ext uri="{FF2B5EF4-FFF2-40B4-BE49-F238E27FC236}">
                  <a16:creationId xmlns:a16="http://schemas.microsoft.com/office/drawing/2014/main" id="{F9BAB47F-DDD3-BE44-9A9E-FC2F6705193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82" name="Group 481">
              <a:extLst>
                <a:ext uri="{FF2B5EF4-FFF2-40B4-BE49-F238E27FC236}">
                  <a16:creationId xmlns:a16="http://schemas.microsoft.com/office/drawing/2014/main" id="{753018A5-48AB-6D40-BB99-E6281192F8D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83" name="Freeform 482">
                <a:extLst>
                  <a:ext uri="{FF2B5EF4-FFF2-40B4-BE49-F238E27FC236}">
                    <a16:creationId xmlns:a16="http://schemas.microsoft.com/office/drawing/2014/main" id="{BD7DB5A0-40AC-504F-93F8-89A5617E2AE4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4" name="Freeform 483">
                <a:extLst>
                  <a:ext uri="{FF2B5EF4-FFF2-40B4-BE49-F238E27FC236}">
                    <a16:creationId xmlns:a16="http://schemas.microsoft.com/office/drawing/2014/main" id="{DBEBB83D-40BF-8849-BAAA-59AB22EA0857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5" name="Freeform 484">
                <a:extLst>
                  <a:ext uri="{FF2B5EF4-FFF2-40B4-BE49-F238E27FC236}">
                    <a16:creationId xmlns:a16="http://schemas.microsoft.com/office/drawing/2014/main" id="{18930CC0-2525-0C49-9555-463122A4FBB4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6" name="Freeform 485">
                <a:extLst>
                  <a:ext uri="{FF2B5EF4-FFF2-40B4-BE49-F238E27FC236}">
                    <a16:creationId xmlns:a16="http://schemas.microsoft.com/office/drawing/2014/main" id="{0C651989-7B8A-F043-A1B6-F47D8764FCE0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9" name="Group 528">
            <a:extLst>
              <a:ext uri="{FF2B5EF4-FFF2-40B4-BE49-F238E27FC236}">
                <a16:creationId xmlns:a16="http://schemas.microsoft.com/office/drawing/2014/main" id="{DE45D3AB-47E3-364E-81D6-324D69CE101C}"/>
              </a:ext>
            </a:extLst>
          </p:cNvPr>
          <p:cNvGrpSpPr/>
          <p:nvPr/>
        </p:nvGrpSpPr>
        <p:grpSpPr>
          <a:xfrm>
            <a:off x="8311520" y="5194433"/>
            <a:ext cx="309740" cy="190838"/>
            <a:chOff x="3668110" y="2448910"/>
            <a:chExt cx="3794234" cy="2165130"/>
          </a:xfrm>
        </p:grpSpPr>
        <p:sp>
          <p:nvSpPr>
            <p:cNvPr id="530" name="Rectangle 529">
              <a:extLst>
                <a:ext uri="{FF2B5EF4-FFF2-40B4-BE49-F238E27FC236}">
                  <a16:creationId xmlns:a16="http://schemas.microsoft.com/office/drawing/2014/main" id="{72425686-3D93-0646-A923-6ADF75485CDC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1" name="Freeform 530">
              <a:extLst>
                <a:ext uri="{FF2B5EF4-FFF2-40B4-BE49-F238E27FC236}">
                  <a16:creationId xmlns:a16="http://schemas.microsoft.com/office/drawing/2014/main" id="{6ADFF160-CF04-7049-A6D4-1C789FDD39AE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32" name="Group 531">
              <a:extLst>
                <a:ext uri="{FF2B5EF4-FFF2-40B4-BE49-F238E27FC236}">
                  <a16:creationId xmlns:a16="http://schemas.microsoft.com/office/drawing/2014/main" id="{AFDD9D33-8D17-F840-A9A5-3807DD3BA314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33" name="Freeform 532">
                <a:extLst>
                  <a:ext uri="{FF2B5EF4-FFF2-40B4-BE49-F238E27FC236}">
                    <a16:creationId xmlns:a16="http://schemas.microsoft.com/office/drawing/2014/main" id="{3AF3452D-972F-6944-8123-ECA4288786DF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4" name="Freeform 533">
                <a:extLst>
                  <a:ext uri="{FF2B5EF4-FFF2-40B4-BE49-F238E27FC236}">
                    <a16:creationId xmlns:a16="http://schemas.microsoft.com/office/drawing/2014/main" id="{BA43E42C-CD9B-1744-BEEC-9E664114AC8E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5" name="Freeform 534">
                <a:extLst>
                  <a:ext uri="{FF2B5EF4-FFF2-40B4-BE49-F238E27FC236}">
                    <a16:creationId xmlns:a16="http://schemas.microsoft.com/office/drawing/2014/main" id="{42EF7BB0-4257-F646-805E-AFBA92B62F9D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6" name="Freeform 535">
                <a:extLst>
                  <a:ext uri="{FF2B5EF4-FFF2-40B4-BE49-F238E27FC236}">
                    <a16:creationId xmlns:a16="http://schemas.microsoft.com/office/drawing/2014/main" id="{95AEC175-56C0-C14B-9DC5-693400B124AB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07" name="Group 406">
            <a:extLst>
              <a:ext uri="{FF2B5EF4-FFF2-40B4-BE49-F238E27FC236}">
                <a16:creationId xmlns:a16="http://schemas.microsoft.com/office/drawing/2014/main" id="{CBD7A282-C22D-714A-88F1-C7D4EDD107F8}"/>
              </a:ext>
            </a:extLst>
          </p:cNvPr>
          <p:cNvGrpSpPr/>
          <p:nvPr/>
        </p:nvGrpSpPr>
        <p:grpSpPr>
          <a:xfrm>
            <a:off x="8439827" y="2812309"/>
            <a:ext cx="353678" cy="168275"/>
            <a:chOff x="7493876" y="2774731"/>
            <a:chExt cx="1481958" cy="894622"/>
          </a:xfrm>
        </p:grpSpPr>
        <p:sp>
          <p:nvSpPr>
            <p:cNvPr id="408" name="Freeform 407">
              <a:extLst>
                <a:ext uri="{FF2B5EF4-FFF2-40B4-BE49-F238E27FC236}">
                  <a16:creationId xmlns:a16="http://schemas.microsoft.com/office/drawing/2014/main" id="{3C206862-9269-EE48-877D-EE261101A443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09" name="Oval 408">
              <a:extLst>
                <a:ext uri="{FF2B5EF4-FFF2-40B4-BE49-F238E27FC236}">
                  <a16:creationId xmlns:a16="http://schemas.microsoft.com/office/drawing/2014/main" id="{9B69A2C6-F31C-E749-B77A-1818B15E1B3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10" name="Group 409">
              <a:extLst>
                <a:ext uri="{FF2B5EF4-FFF2-40B4-BE49-F238E27FC236}">
                  <a16:creationId xmlns:a16="http://schemas.microsoft.com/office/drawing/2014/main" id="{08BE9AB8-F5DA-4D4A-9621-9AB05D691F0C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1" name="Freeform 410">
                <a:extLst>
                  <a:ext uri="{FF2B5EF4-FFF2-40B4-BE49-F238E27FC236}">
                    <a16:creationId xmlns:a16="http://schemas.microsoft.com/office/drawing/2014/main" id="{56E730F0-5BB3-6446-9D5B-82D51B9EDAFB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2" name="Freeform 411">
                <a:extLst>
                  <a:ext uri="{FF2B5EF4-FFF2-40B4-BE49-F238E27FC236}">
                    <a16:creationId xmlns:a16="http://schemas.microsoft.com/office/drawing/2014/main" id="{5BA37E27-2FC6-BA43-8A97-14171CB51FDD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3" name="Freeform 412">
                <a:extLst>
                  <a:ext uri="{FF2B5EF4-FFF2-40B4-BE49-F238E27FC236}">
                    <a16:creationId xmlns:a16="http://schemas.microsoft.com/office/drawing/2014/main" id="{CCB37CB3-304F-6144-85D0-8B420BDD088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14" name="Freeform 413">
                <a:extLst>
                  <a:ext uri="{FF2B5EF4-FFF2-40B4-BE49-F238E27FC236}">
                    <a16:creationId xmlns:a16="http://schemas.microsoft.com/office/drawing/2014/main" id="{BD0CA8E5-A033-834A-A402-E2EFB2FBBFC4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15" name="Group 414">
            <a:extLst>
              <a:ext uri="{FF2B5EF4-FFF2-40B4-BE49-F238E27FC236}">
                <a16:creationId xmlns:a16="http://schemas.microsoft.com/office/drawing/2014/main" id="{F0DE4078-0801-A244-9A82-F7502B8B24A0}"/>
              </a:ext>
            </a:extLst>
          </p:cNvPr>
          <p:cNvGrpSpPr/>
          <p:nvPr/>
        </p:nvGrpSpPr>
        <p:grpSpPr>
          <a:xfrm>
            <a:off x="8050070" y="3965994"/>
            <a:ext cx="354986" cy="175668"/>
            <a:chOff x="7493876" y="2774731"/>
            <a:chExt cx="1481958" cy="894622"/>
          </a:xfrm>
        </p:grpSpPr>
        <p:sp>
          <p:nvSpPr>
            <p:cNvPr id="416" name="Freeform 415">
              <a:extLst>
                <a:ext uri="{FF2B5EF4-FFF2-40B4-BE49-F238E27FC236}">
                  <a16:creationId xmlns:a16="http://schemas.microsoft.com/office/drawing/2014/main" id="{EA784F43-D793-4342-92F3-EBC3632212A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17" name="Oval 416">
              <a:extLst>
                <a:ext uri="{FF2B5EF4-FFF2-40B4-BE49-F238E27FC236}">
                  <a16:creationId xmlns:a16="http://schemas.microsoft.com/office/drawing/2014/main" id="{75841943-4184-5D4E-AAD4-8FEAC9D7330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18" name="Group 417">
              <a:extLst>
                <a:ext uri="{FF2B5EF4-FFF2-40B4-BE49-F238E27FC236}">
                  <a16:creationId xmlns:a16="http://schemas.microsoft.com/office/drawing/2014/main" id="{23FBC748-DCBA-AA41-A6F7-895374D50CD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9" name="Freeform 418">
                <a:extLst>
                  <a:ext uri="{FF2B5EF4-FFF2-40B4-BE49-F238E27FC236}">
                    <a16:creationId xmlns:a16="http://schemas.microsoft.com/office/drawing/2014/main" id="{96DA1F2B-2063-8C40-BF46-086C20D317A7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0" name="Freeform 419">
                <a:extLst>
                  <a:ext uri="{FF2B5EF4-FFF2-40B4-BE49-F238E27FC236}">
                    <a16:creationId xmlns:a16="http://schemas.microsoft.com/office/drawing/2014/main" id="{8A1EF987-02EE-DA4D-8224-02537D5034D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1" name="Freeform 420">
                <a:extLst>
                  <a:ext uri="{FF2B5EF4-FFF2-40B4-BE49-F238E27FC236}">
                    <a16:creationId xmlns:a16="http://schemas.microsoft.com/office/drawing/2014/main" id="{1FC5854A-AF8F-6841-92AD-B18DDAF1E99E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A510FA68-BEB6-B54A-A1D4-984168F85718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55" name="Group 454">
            <a:extLst>
              <a:ext uri="{FF2B5EF4-FFF2-40B4-BE49-F238E27FC236}">
                <a16:creationId xmlns:a16="http://schemas.microsoft.com/office/drawing/2014/main" id="{52B7B73B-1125-084D-8669-C68CC371DDC6}"/>
              </a:ext>
            </a:extLst>
          </p:cNvPr>
          <p:cNvGrpSpPr/>
          <p:nvPr/>
        </p:nvGrpSpPr>
        <p:grpSpPr>
          <a:xfrm>
            <a:off x="10884085" y="3601365"/>
            <a:ext cx="170989" cy="97052"/>
            <a:chOff x="7493876" y="2774731"/>
            <a:chExt cx="1481958" cy="894622"/>
          </a:xfrm>
        </p:grpSpPr>
        <p:sp>
          <p:nvSpPr>
            <p:cNvPr id="456" name="Freeform 455">
              <a:extLst>
                <a:ext uri="{FF2B5EF4-FFF2-40B4-BE49-F238E27FC236}">
                  <a16:creationId xmlns:a16="http://schemas.microsoft.com/office/drawing/2014/main" id="{3196A4F9-B139-4D4B-B210-0318216604FE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57" name="Oval 456">
              <a:extLst>
                <a:ext uri="{FF2B5EF4-FFF2-40B4-BE49-F238E27FC236}">
                  <a16:creationId xmlns:a16="http://schemas.microsoft.com/office/drawing/2014/main" id="{1D1C7F3A-BE45-014B-AF9C-58CA77DA029D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58" name="Group 457">
              <a:extLst>
                <a:ext uri="{FF2B5EF4-FFF2-40B4-BE49-F238E27FC236}">
                  <a16:creationId xmlns:a16="http://schemas.microsoft.com/office/drawing/2014/main" id="{83DFFE47-64E8-F54C-8ABC-E896DA957F0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9" name="Freeform 458">
                <a:extLst>
                  <a:ext uri="{FF2B5EF4-FFF2-40B4-BE49-F238E27FC236}">
                    <a16:creationId xmlns:a16="http://schemas.microsoft.com/office/drawing/2014/main" id="{2A9F0EE2-8F99-EB4D-9331-7AE3BDCBE9C6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0" name="Freeform 459">
                <a:extLst>
                  <a:ext uri="{FF2B5EF4-FFF2-40B4-BE49-F238E27FC236}">
                    <a16:creationId xmlns:a16="http://schemas.microsoft.com/office/drawing/2014/main" id="{2E314A90-8DB8-2A49-8BB6-D51C2DAE9CF7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7D8C0277-204E-2B4D-B954-94739B9DE72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2" name="Freeform 461">
                <a:extLst>
                  <a:ext uri="{FF2B5EF4-FFF2-40B4-BE49-F238E27FC236}">
                    <a16:creationId xmlns:a16="http://schemas.microsoft.com/office/drawing/2014/main" id="{69955D3C-6D1B-EA40-8228-73DF01564152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15" name="Group 614">
            <a:extLst>
              <a:ext uri="{FF2B5EF4-FFF2-40B4-BE49-F238E27FC236}">
                <a16:creationId xmlns:a16="http://schemas.microsoft.com/office/drawing/2014/main" id="{E166183D-5423-4E4A-AD63-A361EDE184C0}"/>
              </a:ext>
            </a:extLst>
          </p:cNvPr>
          <p:cNvGrpSpPr/>
          <p:nvPr/>
        </p:nvGrpSpPr>
        <p:grpSpPr>
          <a:xfrm>
            <a:off x="10410609" y="3496138"/>
            <a:ext cx="353678" cy="198344"/>
            <a:chOff x="7493876" y="2774731"/>
            <a:chExt cx="1481958" cy="894622"/>
          </a:xfrm>
        </p:grpSpPr>
        <p:sp>
          <p:nvSpPr>
            <p:cNvPr id="616" name="Freeform 615">
              <a:extLst>
                <a:ext uri="{FF2B5EF4-FFF2-40B4-BE49-F238E27FC236}">
                  <a16:creationId xmlns:a16="http://schemas.microsoft.com/office/drawing/2014/main" id="{8470D159-2329-7F46-9191-000B96A32C7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17" name="Oval 616">
              <a:extLst>
                <a:ext uri="{FF2B5EF4-FFF2-40B4-BE49-F238E27FC236}">
                  <a16:creationId xmlns:a16="http://schemas.microsoft.com/office/drawing/2014/main" id="{825BDAE5-F4DB-9148-9BC8-0F6F2D1E653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18" name="Group 617">
              <a:extLst>
                <a:ext uri="{FF2B5EF4-FFF2-40B4-BE49-F238E27FC236}">
                  <a16:creationId xmlns:a16="http://schemas.microsoft.com/office/drawing/2014/main" id="{237F0420-A845-064A-97A2-458F63D673CA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19" name="Freeform 618">
                <a:extLst>
                  <a:ext uri="{FF2B5EF4-FFF2-40B4-BE49-F238E27FC236}">
                    <a16:creationId xmlns:a16="http://schemas.microsoft.com/office/drawing/2014/main" id="{D11109B9-8A56-A945-BA04-5A564B10300A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0" name="Freeform 619">
                <a:extLst>
                  <a:ext uri="{FF2B5EF4-FFF2-40B4-BE49-F238E27FC236}">
                    <a16:creationId xmlns:a16="http://schemas.microsoft.com/office/drawing/2014/main" id="{170AB2AC-06DB-034E-A5C4-0C8F62E3BE40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1" name="Freeform 620">
                <a:extLst>
                  <a:ext uri="{FF2B5EF4-FFF2-40B4-BE49-F238E27FC236}">
                    <a16:creationId xmlns:a16="http://schemas.microsoft.com/office/drawing/2014/main" id="{E41AEAC2-F85C-4A4E-B0B9-D5C02217D60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2" name="Freeform 621">
                <a:extLst>
                  <a:ext uri="{FF2B5EF4-FFF2-40B4-BE49-F238E27FC236}">
                    <a16:creationId xmlns:a16="http://schemas.microsoft.com/office/drawing/2014/main" id="{7955A7EE-741F-9740-8344-A2BC817675A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77" name="Group 576">
            <a:extLst>
              <a:ext uri="{FF2B5EF4-FFF2-40B4-BE49-F238E27FC236}">
                <a16:creationId xmlns:a16="http://schemas.microsoft.com/office/drawing/2014/main" id="{C471E59B-7A0B-AE4F-95D6-F76514D2D55A}"/>
              </a:ext>
            </a:extLst>
          </p:cNvPr>
          <p:cNvGrpSpPr/>
          <p:nvPr/>
        </p:nvGrpSpPr>
        <p:grpSpPr>
          <a:xfrm>
            <a:off x="9948724" y="2202292"/>
            <a:ext cx="353678" cy="198344"/>
            <a:chOff x="7493876" y="2774731"/>
            <a:chExt cx="1481958" cy="894622"/>
          </a:xfrm>
        </p:grpSpPr>
        <p:sp>
          <p:nvSpPr>
            <p:cNvPr id="578" name="Freeform 577">
              <a:extLst>
                <a:ext uri="{FF2B5EF4-FFF2-40B4-BE49-F238E27FC236}">
                  <a16:creationId xmlns:a16="http://schemas.microsoft.com/office/drawing/2014/main" id="{8CD016E7-5480-8E4E-94F7-201A1C6046D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79" name="Oval 578">
              <a:extLst>
                <a:ext uri="{FF2B5EF4-FFF2-40B4-BE49-F238E27FC236}">
                  <a16:creationId xmlns:a16="http://schemas.microsoft.com/office/drawing/2014/main" id="{593A573C-B6D6-684E-BA73-8F7F7FA8D57C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80" name="Group 579">
              <a:extLst>
                <a:ext uri="{FF2B5EF4-FFF2-40B4-BE49-F238E27FC236}">
                  <a16:creationId xmlns:a16="http://schemas.microsoft.com/office/drawing/2014/main" id="{2C09AC60-D16C-A948-B25E-01CF60EAAD7B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1" name="Freeform 580">
                <a:extLst>
                  <a:ext uri="{FF2B5EF4-FFF2-40B4-BE49-F238E27FC236}">
                    <a16:creationId xmlns:a16="http://schemas.microsoft.com/office/drawing/2014/main" id="{D9A85682-B6A6-2344-B24D-66A792630B39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2" name="Freeform 581">
                <a:extLst>
                  <a:ext uri="{FF2B5EF4-FFF2-40B4-BE49-F238E27FC236}">
                    <a16:creationId xmlns:a16="http://schemas.microsoft.com/office/drawing/2014/main" id="{52EBCF47-0621-B64C-B884-20683D14D92A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3" name="Freeform 582">
                <a:extLst>
                  <a:ext uri="{FF2B5EF4-FFF2-40B4-BE49-F238E27FC236}">
                    <a16:creationId xmlns:a16="http://schemas.microsoft.com/office/drawing/2014/main" id="{83AAD1CC-D818-A245-9CF9-C4877A62A5D6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4" name="Freeform 583">
                <a:extLst>
                  <a:ext uri="{FF2B5EF4-FFF2-40B4-BE49-F238E27FC236}">
                    <a16:creationId xmlns:a16="http://schemas.microsoft.com/office/drawing/2014/main" id="{51F55DD1-3A8F-0242-A470-690BE99AC688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93" name="Group 592">
            <a:extLst>
              <a:ext uri="{FF2B5EF4-FFF2-40B4-BE49-F238E27FC236}">
                <a16:creationId xmlns:a16="http://schemas.microsoft.com/office/drawing/2014/main" id="{7BF36121-B4F6-2447-9F5B-F29B627F3B2A}"/>
              </a:ext>
            </a:extLst>
          </p:cNvPr>
          <p:cNvGrpSpPr/>
          <p:nvPr/>
        </p:nvGrpSpPr>
        <p:grpSpPr>
          <a:xfrm>
            <a:off x="10527214" y="2613367"/>
            <a:ext cx="353678" cy="198344"/>
            <a:chOff x="7493876" y="2774731"/>
            <a:chExt cx="1481958" cy="894622"/>
          </a:xfrm>
        </p:grpSpPr>
        <p:sp>
          <p:nvSpPr>
            <p:cNvPr id="594" name="Freeform 593">
              <a:extLst>
                <a:ext uri="{FF2B5EF4-FFF2-40B4-BE49-F238E27FC236}">
                  <a16:creationId xmlns:a16="http://schemas.microsoft.com/office/drawing/2014/main" id="{D13949CD-BE6A-5744-98EE-61BE5EE60D4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95" name="Oval 594">
              <a:extLst>
                <a:ext uri="{FF2B5EF4-FFF2-40B4-BE49-F238E27FC236}">
                  <a16:creationId xmlns:a16="http://schemas.microsoft.com/office/drawing/2014/main" id="{F3651F16-DD17-4D47-9A8D-8EFA601CA85B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96" name="Group 595">
              <a:extLst>
                <a:ext uri="{FF2B5EF4-FFF2-40B4-BE49-F238E27FC236}">
                  <a16:creationId xmlns:a16="http://schemas.microsoft.com/office/drawing/2014/main" id="{10CA9012-91B2-A449-8A2E-65BA6061B48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97" name="Freeform 596">
                <a:extLst>
                  <a:ext uri="{FF2B5EF4-FFF2-40B4-BE49-F238E27FC236}">
                    <a16:creationId xmlns:a16="http://schemas.microsoft.com/office/drawing/2014/main" id="{964BBEA0-D220-6747-850B-459388ABF255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8" name="Freeform 597">
                <a:extLst>
                  <a:ext uri="{FF2B5EF4-FFF2-40B4-BE49-F238E27FC236}">
                    <a16:creationId xmlns:a16="http://schemas.microsoft.com/office/drawing/2014/main" id="{ADEC5ED7-ED4C-584D-AB78-AA02A93E9466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9" name="Freeform 598">
                <a:extLst>
                  <a:ext uri="{FF2B5EF4-FFF2-40B4-BE49-F238E27FC236}">
                    <a16:creationId xmlns:a16="http://schemas.microsoft.com/office/drawing/2014/main" id="{F45598BF-44BC-354D-9020-97A874C585BE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0" name="Freeform 599">
                <a:extLst>
                  <a:ext uri="{FF2B5EF4-FFF2-40B4-BE49-F238E27FC236}">
                    <a16:creationId xmlns:a16="http://schemas.microsoft.com/office/drawing/2014/main" id="{3A2BDF5D-2CA0-2145-8059-D8F121D4D324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01" name="Group 600">
            <a:extLst>
              <a:ext uri="{FF2B5EF4-FFF2-40B4-BE49-F238E27FC236}">
                <a16:creationId xmlns:a16="http://schemas.microsoft.com/office/drawing/2014/main" id="{187A607B-CA61-BE46-8032-8E34596E7689}"/>
              </a:ext>
            </a:extLst>
          </p:cNvPr>
          <p:cNvGrpSpPr/>
          <p:nvPr/>
        </p:nvGrpSpPr>
        <p:grpSpPr>
          <a:xfrm>
            <a:off x="10643825" y="2107963"/>
            <a:ext cx="353678" cy="198344"/>
            <a:chOff x="7493876" y="2774731"/>
            <a:chExt cx="1481958" cy="894622"/>
          </a:xfrm>
        </p:grpSpPr>
        <p:sp>
          <p:nvSpPr>
            <p:cNvPr id="602" name="Freeform 601">
              <a:extLst>
                <a:ext uri="{FF2B5EF4-FFF2-40B4-BE49-F238E27FC236}">
                  <a16:creationId xmlns:a16="http://schemas.microsoft.com/office/drawing/2014/main" id="{EB8C3753-6F83-F64B-9439-656B124AA3BD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03" name="Oval 602">
              <a:extLst>
                <a:ext uri="{FF2B5EF4-FFF2-40B4-BE49-F238E27FC236}">
                  <a16:creationId xmlns:a16="http://schemas.microsoft.com/office/drawing/2014/main" id="{F476EE06-2893-8D4D-AF54-92697A0FE8A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04" name="Group 603">
              <a:extLst>
                <a:ext uri="{FF2B5EF4-FFF2-40B4-BE49-F238E27FC236}">
                  <a16:creationId xmlns:a16="http://schemas.microsoft.com/office/drawing/2014/main" id="{5DED3EC9-29B0-8D48-BC37-13731DFE683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05" name="Freeform 604">
                <a:extLst>
                  <a:ext uri="{FF2B5EF4-FFF2-40B4-BE49-F238E27FC236}">
                    <a16:creationId xmlns:a16="http://schemas.microsoft.com/office/drawing/2014/main" id="{D08D678C-613A-3543-B832-EE51616C6931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6" name="Freeform 605">
                <a:extLst>
                  <a:ext uri="{FF2B5EF4-FFF2-40B4-BE49-F238E27FC236}">
                    <a16:creationId xmlns:a16="http://schemas.microsoft.com/office/drawing/2014/main" id="{9EB7819C-4684-3347-AA14-421D743ECB94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7" name="Freeform 606">
                <a:extLst>
                  <a:ext uri="{FF2B5EF4-FFF2-40B4-BE49-F238E27FC236}">
                    <a16:creationId xmlns:a16="http://schemas.microsoft.com/office/drawing/2014/main" id="{F23E654E-4CEA-E346-A508-15310ABC704C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8" name="Freeform 607">
                <a:extLst>
                  <a:ext uri="{FF2B5EF4-FFF2-40B4-BE49-F238E27FC236}">
                    <a16:creationId xmlns:a16="http://schemas.microsoft.com/office/drawing/2014/main" id="{EF443A10-9F41-BB4D-8E65-E94AEE09BDA7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54" name="Group 553">
            <a:extLst>
              <a:ext uri="{FF2B5EF4-FFF2-40B4-BE49-F238E27FC236}">
                <a16:creationId xmlns:a16="http://schemas.microsoft.com/office/drawing/2014/main" id="{7CCD8656-0FD3-B844-BC6C-33CE0577598D}"/>
              </a:ext>
            </a:extLst>
          </p:cNvPr>
          <p:cNvGrpSpPr/>
          <p:nvPr/>
        </p:nvGrpSpPr>
        <p:grpSpPr>
          <a:xfrm>
            <a:off x="9098788" y="3956624"/>
            <a:ext cx="367224" cy="240304"/>
            <a:chOff x="7493876" y="2774731"/>
            <a:chExt cx="1481958" cy="894622"/>
          </a:xfrm>
        </p:grpSpPr>
        <p:sp>
          <p:nvSpPr>
            <p:cNvPr id="555" name="Freeform 554">
              <a:extLst>
                <a:ext uri="{FF2B5EF4-FFF2-40B4-BE49-F238E27FC236}">
                  <a16:creationId xmlns:a16="http://schemas.microsoft.com/office/drawing/2014/main" id="{7CF4B187-63BE-654E-852A-09C69503C97A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56" name="Oval 555">
              <a:extLst>
                <a:ext uri="{FF2B5EF4-FFF2-40B4-BE49-F238E27FC236}">
                  <a16:creationId xmlns:a16="http://schemas.microsoft.com/office/drawing/2014/main" id="{3B5270E4-3067-1643-B96C-CE5CEE09747A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57" name="Group 556">
              <a:extLst>
                <a:ext uri="{FF2B5EF4-FFF2-40B4-BE49-F238E27FC236}">
                  <a16:creationId xmlns:a16="http://schemas.microsoft.com/office/drawing/2014/main" id="{3BECC0F9-CE1F-254B-B04F-1EAA89C59C97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58" name="Freeform 557">
                <a:extLst>
                  <a:ext uri="{FF2B5EF4-FFF2-40B4-BE49-F238E27FC236}">
                    <a16:creationId xmlns:a16="http://schemas.microsoft.com/office/drawing/2014/main" id="{7C55C6EE-4672-4F4F-A2F8-2821804F5944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9" name="Freeform 558">
                <a:extLst>
                  <a:ext uri="{FF2B5EF4-FFF2-40B4-BE49-F238E27FC236}">
                    <a16:creationId xmlns:a16="http://schemas.microsoft.com/office/drawing/2014/main" id="{C3B242E2-FAA3-F340-B7F0-35D87BB6BAA8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0" name="Freeform 559">
                <a:extLst>
                  <a:ext uri="{FF2B5EF4-FFF2-40B4-BE49-F238E27FC236}">
                    <a16:creationId xmlns:a16="http://schemas.microsoft.com/office/drawing/2014/main" id="{87ED7762-177B-454C-AA37-EB518D75B66F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1" name="Freeform 560">
                <a:extLst>
                  <a:ext uri="{FF2B5EF4-FFF2-40B4-BE49-F238E27FC236}">
                    <a16:creationId xmlns:a16="http://schemas.microsoft.com/office/drawing/2014/main" id="{AD88A8A1-4E2B-154E-845D-5419478A1D2E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85" name="Group 584">
            <a:extLst>
              <a:ext uri="{FF2B5EF4-FFF2-40B4-BE49-F238E27FC236}">
                <a16:creationId xmlns:a16="http://schemas.microsoft.com/office/drawing/2014/main" id="{1A0C1583-3B4A-E44D-BB19-B20517502EBD}"/>
              </a:ext>
            </a:extLst>
          </p:cNvPr>
          <p:cNvGrpSpPr/>
          <p:nvPr/>
        </p:nvGrpSpPr>
        <p:grpSpPr>
          <a:xfrm>
            <a:off x="9980126" y="2661565"/>
            <a:ext cx="353678" cy="198344"/>
            <a:chOff x="7493876" y="2774731"/>
            <a:chExt cx="1481958" cy="894622"/>
          </a:xfrm>
        </p:grpSpPr>
        <p:sp>
          <p:nvSpPr>
            <p:cNvPr id="586" name="Freeform 585">
              <a:extLst>
                <a:ext uri="{FF2B5EF4-FFF2-40B4-BE49-F238E27FC236}">
                  <a16:creationId xmlns:a16="http://schemas.microsoft.com/office/drawing/2014/main" id="{196997C3-A7DB-5041-AC08-10F980FB77EC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87" name="Oval 586">
              <a:extLst>
                <a:ext uri="{FF2B5EF4-FFF2-40B4-BE49-F238E27FC236}">
                  <a16:creationId xmlns:a16="http://schemas.microsoft.com/office/drawing/2014/main" id="{5F84A336-003F-D045-8717-1066774A69E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88" name="Group 587">
              <a:extLst>
                <a:ext uri="{FF2B5EF4-FFF2-40B4-BE49-F238E27FC236}">
                  <a16:creationId xmlns:a16="http://schemas.microsoft.com/office/drawing/2014/main" id="{FF876992-AF96-3545-9CEA-A02174E11510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9" name="Freeform 588">
                <a:extLst>
                  <a:ext uri="{FF2B5EF4-FFF2-40B4-BE49-F238E27FC236}">
                    <a16:creationId xmlns:a16="http://schemas.microsoft.com/office/drawing/2014/main" id="{668E6E88-4A46-6C47-A59A-CB9D07441C17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0" name="Freeform 589">
                <a:extLst>
                  <a:ext uri="{FF2B5EF4-FFF2-40B4-BE49-F238E27FC236}">
                    <a16:creationId xmlns:a16="http://schemas.microsoft.com/office/drawing/2014/main" id="{C179B4BA-1D8B-E542-8032-CCB2C08DB973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1" name="Freeform 590">
                <a:extLst>
                  <a:ext uri="{FF2B5EF4-FFF2-40B4-BE49-F238E27FC236}">
                    <a16:creationId xmlns:a16="http://schemas.microsoft.com/office/drawing/2014/main" id="{DCACB29E-ABE8-BA42-AD55-DAF519C17BE7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2" name="Freeform 591">
                <a:extLst>
                  <a:ext uri="{FF2B5EF4-FFF2-40B4-BE49-F238E27FC236}">
                    <a16:creationId xmlns:a16="http://schemas.microsoft.com/office/drawing/2014/main" id="{FD35A0ED-997C-6D46-9D96-FA8D4339826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38" name="Group 537">
            <a:extLst>
              <a:ext uri="{FF2B5EF4-FFF2-40B4-BE49-F238E27FC236}">
                <a16:creationId xmlns:a16="http://schemas.microsoft.com/office/drawing/2014/main" id="{158E5A4C-7065-8643-BDC2-3A235B56FEA4}"/>
              </a:ext>
            </a:extLst>
          </p:cNvPr>
          <p:cNvGrpSpPr/>
          <p:nvPr/>
        </p:nvGrpSpPr>
        <p:grpSpPr>
          <a:xfrm>
            <a:off x="9497138" y="3394032"/>
            <a:ext cx="367224" cy="240304"/>
            <a:chOff x="7493876" y="2774731"/>
            <a:chExt cx="1481958" cy="894622"/>
          </a:xfrm>
        </p:grpSpPr>
        <p:sp>
          <p:nvSpPr>
            <p:cNvPr id="539" name="Freeform 538">
              <a:extLst>
                <a:ext uri="{FF2B5EF4-FFF2-40B4-BE49-F238E27FC236}">
                  <a16:creationId xmlns:a16="http://schemas.microsoft.com/office/drawing/2014/main" id="{CA8EFAEE-3EA1-2A49-A68E-588F301B6928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40" name="Oval 539">
              <a:extLst>
                <a:ext uri="{FF2B5EF4-FFF2-40B4-BE49-F238E27FC236}">
                  <a16:creationId xmlns:a16="http://schemas.microsoft.com/office/drawing/2014/main" id="{7A05A3F9-D6B9-D14C-83C8-6C79F0B6B2CC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41" name="Group 540">
              <a:extLst>
                <a:ext uri="{FF2B5EF4-FFF2-40B4-BE49-F238E27FC236}">
                  <a16:creationId xmlns:a16="http://schemas.microsoft.com/office/drawing/2014/main" id="{8AAC1FAD-B7BA-744A-8599-5670C6B0E776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42" name="Freeform 541">
                <a:extLst>
                  <a:ext uri="{FF2B5EF4-FFF2-40B4-BE49-F238E27FC236}">
                    <a16:creationId xmlns:a16="http://schemas.microsoft.com/office/drawing/2014/main" id="{A016DA82-50DC-224C-84FF-C492EDE01BC1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3" name="Freeform 542">
                <a:extLst>
                  <a:ext uri="{FF2B5EF4-FFF2-40B4-BE49-F238E27FC236}">
                    <a16:creationId xmlns:a16="http://schemas.microsoft.com/office/drawing/2014/main" id="{3D2D51D6-0AC0-9D43-A55C-E94B7DCA77F2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4" name="Freeform 543">
                <a:extLst>
                  <a:ext uri="{FF2B5EF4-FFF2-40B4-BE49-F238E27FC236}">
                    <a16:creationId xmlns:a16="http://schemas.microsoft.com/office/drawing/2014/main" id="{76C27F31-4CE4-1242-9801-166D4F66B5E7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5" name="Freeform 544">
                <a:extLst>
                  <a:ext uri="{FF2B5EF4-FFF2-40B4-BE49-F238E27FC236}">
                    <a16:creationId xmlns:a16="http://schemas.microsoft.com/office/drawing/2014/main" id="{9BC7E87F-2555-8D4C-80CB-0E2F5F4BB0F9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46" name="Group 545">
            <a:extLst>
              <a:ext uri="{FF2B5EF4-FFF2-40B4-BE49-F238E27FC236}">
                <a16:creationId xmlns:a16="http://schemas.microsoft.com/office/drawing/2014/main" id="{4DAC2AB4-F1E4-D740-A4AF-07EE55303854}"/>
              </a:ext>
            </a:extLst>
          </p:cNvPr>
          <p:cNvGrpSpPr/>
          <p:nvPr/>
        </p:nvGrpSpPr>
        <p:grpSpPr>
          <a:xfrm>
            <a:off x="9601554" y="3999763"/>
            <a:ext cx="367224" cy="240304"/>
            <a:chOff x="7493876" y="2774731"/>
            <a:chExt cx="1481958" cy="894622"/>
          </a:xfrm>
        </p:grpSpPr>
        <p:sp>
          <p:nvSpPr>
            <p:cNvPr id="547" name="Freeform 546">
              <a:extLst>
                <a:ext uri="{FF2B5EF4-FFF2-40B4-BE49-F238E27FC236}">
                  <a16:creationId xmlns:a16="http://schemas.microsoft.com/office/drawing/2014/main" id="{23E59006-14B9-C64E-A05E-0BD7C00C4A6F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48" name="Oval 547">
              <a:extLst>
                <a:ext uri="{FF2B5EF4-FFF2-40B4-BE49-F238E27FC236}">
                  <a16:creationId xmlns:a16="http://schemas.microsoft.com/office/drawing/2014/main" id="{2AD17789-C54D-4948-95E6-741F42B1FB2E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49" name="Group 548">
              <a:extLst>
                <a:ext uri="{FF2B5EF4-FFF2-40B4-BE49-F238E27FC236}">
                  <a16:creationId xmlns:a16="http://schemas.microsoft.com/office/drawing/2014/main" id="{278D7FE0-D307-E941-967D-E4145732CEEA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50" name="Freeform 549">
                <a:extLst>
                  <a:ext uri="{FF2B5EF4-FFF2-40B4-BE49-F238E27FC236}">
                    <a16:creationId xmlns:a16="http://schemas.microsoft.com/office/drawing/2014/main" id="{1ADC6420-4AC2-F544-B940-D0A18615CA50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1" name="Freeform 550">
                <a:extLst>
                  <a:ext uri="{FF2B5EF4-FFF2-40B4-BE49-F238E27FC236}">
                    <a16:creationId xmlns:a16="http://schemas.microsoft.com/office/drawing/2014/main" id="{223E40C5-E2E3-3B42-A86A-26D2D130B73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2" name="Freeform 551">
                <a:extLst>
                  <a:ext uri="{FF2B5EF4-FFF2-40B4-BE49-F238E27FC236}">
                    <a16:creationId xmlns:a16="http://schemas.microsoft.com/office/drawing/2014/main" id="{C6AA2152-8609-214A-AE62-E7DFD1A9E72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3" name="Freeform 552">
                <a:extLst>
                  <a:ext uri="{FF2B5EF4-FFF2-40B4-BE49-F238E27FC236}">
                    <a16:creationId xmlns:a16="http://schemas.microsoft.com/office/drawing/2014/main" id="{7CB5E54A-6719-9747-80B7-8D19331BE78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23" name="Group 622">
            <a:extLst>
              <a:ext uri="{FF2B5EF4-FFF2-40B4-BE49-F238E27FC236}">
                <a16:creationId xmlns:a16="http://schemas.microsoft.com/office/drawing/2014/main" id="{EA34A94C-D92D-084C-BFEA-F4C8DF0AD275}"/>
              </a:ext>
            </a:extLst>
          </p:cNvPr>
          <p:cNvGrpSpPr/>
          <p:nvPr/>
        </p:nvGrpSpPr>
        <p:grpSpPr>
          <a:xfrm>
            <a:off x="10375259" y="3992325"/>
            <a:ext cx="353678" cy="198344"/>
            <a:chOff x="7493876" y="2774731"/>
            <a:chExt cx="1481958" cy="894622"/>
          </a:xfrm>
        </p:grpSpPr>
        <p:sp>
          <p:nvSpPr>
            <p:cNvPr id="624" name="Freeform 623">
              <a:extLst>
                <a:ext uri="{FF2B5EF4-FFF2-40B4-BE49-F238E27FC236}">
                  <a16:creationId xmlns:a16="http://schemas.microsoft.com/office/drawing/2014/main" id="{E1E1C6E8-4D60-7F43-BB0E-6D883F10D4A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25" name="Oval 624">
              <a:extLst>
                <a:ext uri="{FF2B5EF4-FFF2-40B4-BE49-F238E27FC236}">
                  <a16:creationId xmlns:a16="http://schemas.microsoft.com/office/drawing/2014/main" id="{50975E36-0C2A-6844-A407-23F033DB4BD2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26" name="Group 625">
              <a:extLst>
                <a:ext uri="{FF2B5EF4-FFF2-40B4-BE49-F238E27FC236}">
                  <a16:creationId xmlns:a16="http://schemas.microsoft.com/office/drawing/2014/main" id="{3F7EBA29-30EF-C741-94EE-735398C6CFA2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27" name="Freeform 626">
                <a:extLst>
                  <a:ext uri="{FF2B5EF4-FFF2-40B4-BE49-F238E27FC236}">
                    <a16:creationId xmlns:a16="http://schemas.microsoft.com/office/drawing/2014/main" id="{B3AD45B5-1F4B-FF4A-843D-9D0629392670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8" name="Freeform 627">
                <a:extLst>
                  <a:ext uri="{FF2B5EF4-FFF2-40B4-BE49-F238E27FC236}">
                    <a16:creationId xmlns:a16="http://schemas.microsoft.com/office/drawing/2014/main" id="{A6F160FF-CBBD-9147-8D0B-92A36BEBF8A3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9" name="Freeform 628">
                <a:extLst>
                  <a:ext uri="{FF2B5EF4-FFF2-40B4-BE49-F238E27FC236}">
                    <a16:creationId xmlns:a16="http://schemas.microsoft.com/office/drawing/2014/main" id="{421F3589-EC70-074A-903F-D618ED6F7896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0" name="Freeform 629">
                <a:extLst>
                  <a:ext uri="{FF2B5EF4-FFF2-40B4-BE49-F238E27FC236}">
                    <a16:creationId xmlns:a16="http://schemas.microsoft.com/office/drawing/2014/main" id="{CEC8DEB8-8E24-2948-9AF6-0F3EF908CD4E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63" name="Group 462">
            <a:extLst>
              <a:ext uri="{FF2B5EF4-FFF2-40B4-BE49-F238E27FC236}">
                <a16:creationId xmlns:a16="http://schemas.microsoft.com/office/drawing/2014/main" id="{A8C4B740-B92E-8942-8EF4-347710C32F2C}"/>
              </a:ext>
            </a:extLst>
          </p:cNvPr>
          <p:cNvGrpSpPr/>
          <p:nvPr/>
        </p:nvGrpSpPr>
        <p:grpSpPr>
          <a:xfrm>
            <a:off x="9247893" y="4775686"/>
            <a:ext cx="393760" cy="218578"/>
            <a:chOff x="7493876" y="2774731"/>
            <a:chExt cx="1481958" cy="894622"/>
          </a:xfrm>
        </p:grpSpPr>
        <p:sp>
          <p:nvSpPr>
            <p:cNvPr id="464" name="Freeform 463">
              <a:extLst>
                <a:ext uri="{FF2B5EF4-FFF2-40B4-BE49-F238E27FC236}">
                  <a16:creationId xmlns:a16="http://schemas.microsoft.com/office/drawing/2014/main" id="{71A9C1C2-E4A0-D74C-8C05-2AD307E7B3ED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65" name="Oval 464">
              <a:extLst>
                <a:ext uri="{FF2B5EF4-FFF2-40B4-BE49-F238E27FC236}">
                  <a16:creationId xmlns:a16="http://schemas.microsoft.com/office/drawing/2014/main" id="{0F366A03-D9E7-9F45-99D3-1CAC10EE2C74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66" name="Group 465">
              <a:extLst>
                <a:ext uri="{FF2B5EF4-FFF2-40B4-BE49-F238E27FC236}">
                  <a16:creationId xmlns:a16="http://schemas.microsoft.com/office/drawing/2014/main" id="{10CB8A50-A713-2549-9F44-B792D2C30CA4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67" name="Freeform 466">
                <a:extLst>
                  <a:ext uri="{FF2B5EF4-FFF2-40B4-BE49-F238E27FC236}">
                    <a16:creationId xmlns:a16="http://schemas.microsoft.com/office/drawing/2014/main" id="{DC4E3153-8354-1145-82FC-C287EF5FE6C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8" name="Freeform 467">
                <a:extLst>
                  <a:ext uri="{FF2B5EF4-FFF2-40B4-BE49-F238E27FC236}">
                    <a16:creationId xmlns:a16="http://schemas.microsoft.com/office/drawing/2014/main" id="{99B3C81B-87BA-1A4F-BCAD-DF0EF9C582C1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9" name="Freeform 468">
                <a:extLst>
                  <a:ext uri="{FF2B5EF4-FFF2-40B4-BE49-F238E27FC236}">
                    <a16:creationId xmlns:a16="http://schemas.microsoft.com/office/drawing/2014/main" id="{DEEA64E4-A29A-E742-B32E-C111E6BF422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0" name="Freeform 469">
                <a:extLst>
                  <a:ext uri="{FF2B5EF4-FFF2-40B4-BE49-F238E27FC236}">
                    <a16:creationId xmlns:a16="http://schemas.microsoft.com/office/drawing/2014/main" id="{43676372-2E7B-9445-80AD-B31686FE67E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47" name="Group 446">
            <a:extLst>
              <a:ext uri="{FF2B5EF4-FFF2-40B4-BE49-F238E27FC236}">
                <a16:creationId xmlns:a16="http://schemas.microsoft.com/office/drawing/2014/main" id="{314E0C43-2359-9440-BEF9-9E1924BED605}"/>
              </a:ext>
            </a:extLst>
          </p:cNvPr>
          <p:cNvGrpSpPr/>
          <p:nvPr/>
        </p:nvGrpSpPr>
        <p:grpSpPr>
          <a:xfrm>
            <a:off x="10925982" y="4369125"/>
            <a:ext cx="228295" cy="120400"/>
            <a:chOff x="7493876" y="2774731"/>
            <a:chExt cx="1481958" cy="894622"/>
          </a:xfrm>
        </p:grpSpPr>
        <p:sp>
          <p:nvSpPr>
            <p:cNvPr id="448" name="Freeform 447">
              <a:extLst>
                <a:ext uri="{FF2B5EF4-FFF2-40B4-BE49-F238E27FC236}">
                  <a16:creationId xmlns:a16="http://schemas.microsoft.com/office/drawing/2014/main" id="{9737FFD7-2DCB-A148-A405-977351501C2B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9739DB09-38E5-A347-93BF-13C80AD8453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50" name="Group 449">
              <a:extLst>
                <a:ext uri="{FF2B5EF4-FFF2-40B4-BE49-F238E27FC236}">
                  <a16:creationId xmlns:a16="http://schemas.microsoft.com/office/drawing/2014/main" id="{04079280-378E-384D-9681-BF41B82BF6CB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914AA044-3657-1448-A5E9-2F003DC03F6B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2" name="Freeform 451">
                <a:extLst>
                  <a:ext uri="{FF2B5EF4-FFF2-40B4-BE49-F238E27FC236}">
                    <a16:creationId xmlns:a16="http://schemas.microsoft.com/office/drawing/2014/main" id="{29FDF0B8-7E9A-1F4D-8C99-CE1C68A1345F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3" name="Freeform 452">
                <a:extLst>
                  <a:ext uri="{FF2B5EF4-FFF2-40B4-BE49-F238E27FC236}">
                    <a16:creationId xmlns:a16="http://schemas.microsoft.com/office/drawing/2014/main" id="{49A96193-2E73-4C43-843C-2C8C4DCEE478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F5358318-953E-E249-9021-E0B5DF66E3B3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785" name="Group 784">
            <a:extLst>
              <a:ext uri="{FF2B5EF4-FFF2-40B4-BE49-F238E27FC236}">
                <a16:creationId xmlns:a16="http://schemas.microsoft.com/office/drawing/2014/main" id="{91E02B81-5B35-4545-A954-B7E923AB7286}"/>
              </a:ext>
            </a:extLst>
          </p:cNvPr>
          <p:cNvGrpSpPr/>
          <p:nvPr/>
        </p:nvGrpSpPr>
        <p:grpSpPr>
          <a:xfrm>
            <a:off x="7439074" y="2356613"/>
            <a:ext cx="534987" cy="407988"/>
            <a:chOff x="7432700" y="2327293"/>
            <a:chExt cx="534987" cy="407988"/>
          </a:xfrm>
        </p:grpSpPr>
        <p:pic>
          <p:nvPicPr>
            <p:cNvPr id="73" name="Picture 1017" descr="antenna_stylized">
              <a:extLst>
                <a:ext uri="{FF2B5EF4-FFF2-40B4-BE49-F238E27FC236}">
                  <a16:creationId xmlns:a16="http://schemas.microsoft.com/office/drawing/2014/main" id="{27A537F5-5D99-BF4C-9B11-E9782673F1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32700" y="2327293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4" name="Picture 1018" descr="laptop_keyboard">
              <a:extLst>
                <a:ext uri="{FF2B5EF4-FFF2-40B4-BE49-F238E27FC236}">
                  <a16:creationId xmlns:a16="http://schemas.microsoft.com/office/drawing/2014/main" id="{7087B8D0-FFCB-0746-A889-28909002C2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458407" y="2575770"/>
              <a:ext cx="437221" cy="159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5" name="Freeform 1019">
              <a:extLst>
                <a:ext uri="{FF2B5EF4-FFF2-40B4-BE49-F238E27FC236}">
                  <a16:creationId xmlns:a16="http://schemas.microsoft.com/office/drawing/2014/main" id="{7C75BC30-0808-D44D-AF7A-A72B4A529E5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3304" y="2420984"/>
              <a:ext cx="351919" cy="208167"/>
            </a:xfrm>
            <a:custGeom>
              <a:avLst/>
              <a:gdLst>
                <a:gd name="T0" fmla="*/ 775798119 w 2982"/>
                <a:gd name="T1" fmla="*/ 0 h 2442"/>
                <a:gd name="T2" fmla="*/ 0 w 2982"/>
                <a:gd name="T3" fmla="*/ 211226083 h 2442"/>
                <a:gd name="T4" fmla="*/ 2147483646 w 2982"/>
                <a:gd name="T5" fmla="*/ 263880059 h 2442"/>
                <a:gd name="T6" fmla="*/ 2147483646 w 2982"/>
                <a:gd name="T7" fmla="*/ 52653891 h 2442"/>
                <a:gd name="T8" fmla="*/ 775798119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76" name="Picture 1020" descr="screen">
              <a:extLst>
                <a:ext uri="{FF2B5EF4-FFF2-40B4-BE49-F238E27FC236}">
                  <a16:creationId xmlns:a16="http://schemas.microsoft.com/office/drawing/2014/main" id="{2D732B7A-74CB-D547-ADB5-C721526D5E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637" y="2426338"/>
              <a:ext cx="319785" cy="189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7" name="Freeform 1021">
              <a:extLst>
                <a:ext uri="{FF2B5EF4-FFF2-40B4-BE49-F238E27FC236}">
                  <a16:creationId xmlns:a16="http://schemas.microsoft.com/office/drawing/2014/main" id="{FBD1A429-9B8F-F940-AD09-4638CC3167E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7378" y="2414843"/>
              <a:ext cx="298167" cy="38736"/>
            </a:xfrm>
            <a:custGeom>
              <a:avLst/>
              <a:gdLst>
                <a:gd name="T0" fmla="*/ 193616298 w 2528"/>
                <a:gd name="T1" fmla="*/ 0 h 455"/>
                <a:gd name="T2" fmla="*/ 2147483646 w 2528"/>
                <a:gd name="T3" fmla="*/ 52445139 h 455"/>
                <a:gd name="T4" fmla="*/ 2147483646 w 2528"/>
                <a:gd name="T5" fmla="*/ 52445139 h 455"/>
                <a:gd name="T6" fmla="*/ 0 w 2528"/>
                <a:gd name="T7" fmla="*/ 52445139 h 455"/>
                <a:gd name="T8" fmla="*/ 193616298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Freeform 1022">
              <a:extLst>
                <a:ext uri="{FF2B5EF4-FFF2-40B4-BE49-F238E27FC236}">
                  <a16:creationId xmlns:a16="http://schemas.microsoft.com/office/drawing/2014/main" id="{376C8B48-3441-F643-B92D-5DC759EDA1B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0188" y="2414528"/>
              <a:ext cx="82770" cy="161243"/>
            </a:xfrm>
            <a:custGeom>
              <a:avLst/>
              <a:gdLst>
                <a:gd name="T0" fmla="*/ 773664160 w 702"/>
                <a:gd name="T1" fmla="*/ 0 h 1893"/>
                <a:gd name="T2" fmla="*/ 0 w 702"/>
                <a:gd name="T3" fmla="*/ 210739916 h 1893"/>
                <a:gd name="T4" fmla="*/ 193416040 w 702"/>
                <a:gd name="T5" fmla="*/ 210739916 h 1893"/>
                <a:gd name="T6" fmla="*/ 967080200 w 702"/>
                <a:gd name="T7" fmla="*/ 52529017 h 1893"/>
                <a:gd name="T8" fmla="*/ 773664160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Freeform 1023">
              <a:extLst>
                <a:ext uri="{FF2B5EF4-FFF2-40B4-BE49-F238E27FC236}">
                  <a16:creationId xmlns:a16="http://schemas.microsoft.com/office/drawing/2014/main" id="{4DFECD03-4AF0-1342-8138-6CEC8249A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205" y="2443344"/>
              <a:ext cx="89197" cy="186122"/>
            </a:xfrm>
            <a:custGeom>
              <a:avLst/>
              <a:gdLst>
                <a:gd name="T0" fmla="*/ 969024527 w 756"/>
                <a:gd name="T1" fmla="*/ 0 h 2184"/>
                <a:gd name="T2" fmla="*/ 193802074 w 756"/>
                <a:gd name="T3" fmla="*/ 263660221 h 2184"/>
                <a:gd name="T4" fmla="*/ 0 w 756"/>
                <a:gd name="T5" fmla="*/ 263660221 h 2184"/>
                <a:gd name="T6" fmla="*/ 775222454 w 756"/>
                <a:gd name="T7" fmla="*/ 52610059 h 2184"/>
                <a:gd name="T8" fmla="*/ 969024527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Freeform 1024">
              <a:extLst>
                <a:ext uri="{FF2B5EF4-FFF2-40B4-BE49-F238E27FC236}">
                  <a16:creationId xmlns:a16="http://schemas.microsoft.com/office/drawing/2014/main" id="{8AA57D4B-3E9B-994B-AF13-DB646178B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214" y="2567582"/>
              <a:ext cx="327185" cy="62828"/>
            </a:xfrm>
            <a:custGeom>
              <a:avLst/>
              <a:gdLst>
                <a:gd name="T0" fmla="*/ 193829444 w 2773"/>
                <a:gd name="T1" fmla="*/ 0 h 738"/>
                <a:gd name="T2" fmla="*/ 0 w 2773"/>
                <a:gd name="T3" fmla="*/ 52443587 h 738"/>
                <a:gd name="T4" fmla="*/ 2147483646 w 2773"/>
                <a:gd name="T5" fmla="*/ 104894411 h 738"/>
                <a:gd name="T6" fmla="*/ 2147483646 w 2773"/>
                <a:gd name="T7" fmla="*/ 52443587 h 738"/>
                <a:gd name="T8" fmla="*/ 193829444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 1025">
              <a:extLst>
                <a:ext uri="{FF2B5EF4-FFF2-40B4-BE49-F238E27FC236}">
                  <a16:creationId xmlns:a16="http://schemas.microsoft.com/office/drawing/2014/main" id="{59DA24E7-1981-0E44-8060-2B7CE58EB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4138" y="2444918"/>
              <a:ext cx="83549" cy="186909"/>
            </a:xfrm>
            <a:custGeom>
              <a:avLst/>
              <a:gdLst>
                <a:gd name="T0" fmla="*/ 2147483646 w 637"/>
                <a:gd name="T1" fmla="*/ 0 h 1659"/>
                <a:gd name="T2" fmla="*/ 2147483646 w 637"/>
                <a:gd name="T3" fmla="*/ 0 h 1659"/>
                <a:gd name="T4" fmla="*/ 295581541 w 637"/>
                <a:gd name="T5" fmla="*/ 2147483646 h 1659"/>
                <a:gd name="T6" fmla="*/ 0 w 637"/>
                <a:gd name="T7" fmla="*/ 2147483646 h 1659"/>
                <a:gd name="T8" fmla="*/ 214748364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Freeform 1026">
              <a:extLst>
                <a:ext uri="{FF2B5EF4-FFF2-40B4-BE49-F238E27FC236}">
                  <a16:creationId xmlns:a16="http://schemas.microsoft.com/office/drawing/2014/main" id="{DB3D3129-2B70-5643-96C2-83638DE57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603" y="2575928"/>
              <a:ext cx="290961" cy="62041"/>
            </a:xfrm>
            <a:custGeom>
              <a:avLst/>
              <a:gdLst>
                <a:gd name="T0" fmla="*/ 0 w 2216"/>
                <a:gd name="T1" fmla="*/ 0 h 550"/>
                <a:gd name="T2" fmla="*/ 296523134 w 2216"/>
                <a:gd name="T3" fmla="*/ 324379338 h 550"/>
                <a:gd name="T4" fmla="*/ 2147483646 w 2216"/>
                <a:gd name="T5" fmla="*/ 2147483646 h 550"/>
                <a:gd name="T6" fmla="*/ 2147483646 w 2216"/>
                <a:gd name="T7" fmla="*/ 2147483646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83" name="Group 1027">
              <a:extLst>
                <a:ext uri="{FF2B5EF4-FFF2-40B4-BE49-F238E27FC236}">
                  <a16:creationId xmlns:a16="http://schemas.microsoft.com/office/drawing/2014/main" id="{8C6DEC60-5C97-D546-9977-EBD182221DD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94735" y="2642220"/>
              <a:ext cx="98740" cy="36846"/>
              <a:chOff x="1740" y="2642"/>
              <a:chExt cx="752" cy="327"/>
            </a:xfrm>
          </p:grpSpPr>
          <p:sp>
            <p:nvSpPr>
              <p:cNvPr id="169" name="Freeform 1028">
                <a:extLst>
                  <a:ext uri="{FF2B5EF4-FFF2-40B4-BE49-F238E27FC236}">
                    <a16:creationId xmlns:a16="http://schemas.microsoft.com/office/drawing/2014/main" id="{5D16627E-DE34-BC4F-9513-7A7D4707F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0" name="Freeform 1029">
                <a:extLst>
                  <a:ext uri="{FF2B5EF4-FFF2-40B4-BE49-F238E27FC236}">
                    <a16:creationId xmlns:a16="http://schemas.microsoft.com/office/drawing/2014/main" id="{D8D65D68-18A4-E54D-8916-1DEF36844C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1" name="Freeform 1030">
                <a:extLst>
                  <a:ext uri="{FF2B5EF4-FFF2-40B4-BE49-F238E27FC236}">
                    <a16:creationId xmlns:a16="http://schemas.microsoft.com/office/drawing/2014/main" id="{3C79D147-9974-F341-96E9-F9AD19F140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2" name="Freeform 1031">
                <a:extLst>
                  <a:ext uri="{FF2B5EF4-FFF2-40B4-BE49-F238E27FC236}">
                    <a16:creationId xmlns:a16="http://schemas.microsoft.com/office/drawing/2014/main" id="{5E0CE9D2-21FD-2644-9691-743CC3E130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3" name="Freeform 1032">
                <a:extLst>
                  <a:ext uri="{FF2B5EF4-FFF2-40B4-BE49-F238E27FC236}">
                    <a16:creationId xmlns:a16="http://schemas.microsoft.com/office/drawing/2014/main" id="{5691098F-1432-0D44-8573-312C3A566A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4" name="Freeform 1033">
                <a:extLst>
                  <a:ext uri="{FF2B5EF4-FFF2-40B4-BE49-F238E27FC236}">
                    <a16:creationId xmlns:a16="http://schemas.microsoft.com/office/drawing/2014/main" id="{2D4A77A2-D0F1-164A-A67D-A509543869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4" name="Freeform 1034">
              <a:extLst>
                <a:ext uri="{FF2B5EF4-FFF2-40B4-BE49-F238E27FC236}">
                  <a16:creationId xmlns:a16="http://schemas.microsoft.com/office/drawing/2014/main" id="{A283BD8E-0AD2-B743-8237-483C3A6A6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3780" y="2647731"/>
              <a:ext cx="119578" cy="80936"/>
            </a:xfrm>
            <a:custGeom>
              <a:avLst/>
              <a:gdLst>
                <a:gd name="T0" fmla="*/ 213221464 w 990"/>
                <a:gd name="T1" fmla="*/ 1090686587 h 792"/>
                <a:gd name="T2" fmla="*/ 1915477586 w 990"/>
                <a:gd name="T3" fmla="*/ 0 h 792"/>
                <a:gd name="T4" fmla="*/ 1915477586 w 990"/>
                <a:gd name="T5" fmla="*/ 108859840 h 792"/>
                <a:gd name="T6" fmla="*/ 0 w 990"/>
                <a:gd name="T7" fmla="*/ 1090686587 h 792"/>
                <a:gd name="T8" fmla="*/ 213221464 w 990"/>
                <a:gd name="T9" fmla="*/ 1090686587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5" name="Freeform 1035">
              <a:extLst>
                <a:ext uri="{FF2B5EF4-FFF2-40B4-BE49-F238E27FC236}">
                  <a16:creationId xmlns:a16="http://schemas.microsoft.com/office/drawing/2014/main" id="{AA215C2D-4069-DE48-884E-A1816F7D4D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602" y="2654187"/>
              <a:ext cx="305957" cy="73850"/>
            </a:xfrm>
            <a:custGeom>
              <a:avLst/>
              <a:gdLst>
                <a:gd name="T0" fmla="*/ 213486572 w 2532"/>
                <a:gd name="T1" fmla="*/ 0 h 723"/>
                <a:gd name="T2" fmla="*/ 213486572 w 2532"/>
                <a:gd name="T3" fmla="*/ 0 h 723"/>
                <a:gd name="T4" fmla="*/ 2147483646 w 2532"/>
                <a:gd name="T5" fmla="*/ 979380008 h 723"/>
                <a:gd name="T6" fmla="*/ 2147483646 w 2532"/>
                <a:gd name="T7" fmla="*/ 1088085165 h 723"/>
                <a:gd name="T8" fmla="*/ 0 w 2532"/>
                <a:gd name="T9" fmla="*/ 108705259 h 723"/>
                <a:gd name="T10" fmla="*/ 21348657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Freeform 1036">
              <a:extLst>
                <a:ext uri="{FF2B5EF4-FFF2-40B4-BE49-F238E27FC236}">
                  <a16:creationId xmlns:a16="http://schemas.microsoft.com/office/drawing/2014/main" id="{421821F5-5AD5-4D4E-A4F9-5D46E41A4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797" y="2640645"/>
              <a:ext cx="3311" cy="14959"/>
            </a:xfrm>
            <a:custGeom>
              <a:avLst/>
              <a:gdLst>
                <a:gd name="T0" fmla="*/ 262278191 w 26"/>
                <a:gd name="T1" fmla="*/ 107489981 h 147"/>
                <a:gd name="T2" fmla="*/ 262278191 w 26"/>
                <a:gd name="T3" fmla="*/ 214969480 h 147"/>
                <a:gd name="T4" fmla="*/ 0 w 26"/>
                <a:gd name="T5" fmla="*/ 214969480 h 147"/>
                <a:gd name="T6" fmla="*/ 262278191 w 26"/>
                <a:gd name="T7" fmla="*/ 0 h 147"/>
                <a:gd name="T8" fmla="*/ 262278191 w 26"/>
                <a:gd name="T9" fmla="*/ 10748998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 1037">
              <a:extLst>
                <a:ext uri="{FF2B5EF4-FFF2-40B4-BE49-F238E27FC236}">
                  <a16:creationId xmlns:a16="http://schemas.microsoft.com/office/drawing/2014/main" id="{499D2FC7-7022-A944-98B2-E74E9B2E5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992" y="2579707"/>
              <a:ext cx="142170" cy="61883"/>
            </a:xfrm>
            <a:custGeom>
              <a:avLst/>
              <a:gdLst>
                <a:gd name="T0" fmla="*/ 2136125890 w 1176"/>
                <a:gd name="T1" fmla="*/ 0 h 606"/>
                <a:gd name="T2" fmla="*/ 0 w 1176"/>
                <a:gd name="T3" fmla="*/ 870000945 h 606"/>
                <a:gd name="T4" fmla="*/ 213789467 w 1176"/>
                <a:gd name="T5" fmla="*/ 870000945 h 606"/>
                <a:gd name="T6" fmla="*/ 2136125890 w 1176"/>
                <a:gd name="T7" fmla="*/ 108617123 h 606"/>
                <a:gd name="T8" fmla="*/ 2136125890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Freeform 1038">
              <a:extLst>
                <a:ext uri="{FF2B5EF4-FFF2-40B4-BE49-F238E27FC236}">
                  <a16:creationId xmlns:a16="http://schemas.microsoft.com/office/drawing/2014/main" id="{37918171-6E71-A846-A2B5-7C65DD745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8535" y="2643795"/>
              <a:ext cx="290182" cy="71016"/>
            </a:xfrm>
            <a:custGeom>
              <a:avLst/>
              <a:gdLst>
                <a:gd name="T0" fmla="*/ 173112702 w 2532"/>
                <a:gd name="T1" fmla="*/ 0 h 723"/>
                <a:gd name="T2" fmla="*/ 173112702 w 2532"/>
                <a:gd name="T3" fmla="*/ 0 h 723"/>
                <a:gd name="T4" fmla="*/ 2069773885 w 2532"/>
                <a:gd name="T5" fmla="*/ 558173482 h 723"/>
                <a:gd name="T6" fmla="*/ 2069773885 w 2532"/>
                <a:gd name="T7" fmla="*/ 558173482 h 723"/>
                <a:gd name="T8" fmla="*/ 0 w 2532"/>
                <a:gd name="T9" fmla="*/ 92871346 h 723"/>
                <a:gd name="T10" fmla="*/ 17311270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Freeform 1039">
              <a:extLst>
                <a:ext uri="{FF2B5EF4-FFF2-40B4-BE49-F238E27FC236}">
                  <a16:creationId xmlns:a16="http://schemas.microsoft.com/office/drawing/2014/main" id="{68ECFF60-AA48-2D4C-9A67-90DB18F81D4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7758327" y="2638756"/>
              <a:ext cx="118410" cy="73535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962694895 h 723"/>
                <a:gd name="T6" fmla="*/ 0 w 2532"/>
                <a:gd name="T7" fmla="*/ 962694895 h 723"/>
                <a:gd name="T8" fmla="*/ 0 w 2532"/>
                <a:gd name="T9" fmla="*/ 107314314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40" name="Group 739">
            <a:extLst>
              <a:ext uri="{FF2B5EF4-FFF2-40B4-BE49-F238E27FC236}">
                <a16:creationId xmlns:a16="http://schemas.microsoft.com/office/drawing/2014/main" id="{504BAA5F-BBD8-8242-BC48-7D0E761F340A}"/>
              </a:ext>
            </a:extLst>
          </p:cNvPr>
          <p:cNvGrpSpPr/>
          <p:nvPr/>
        </p:nvGrpSpPr>
        <p:grpSpPr>
          <a:xfrm>
            <a:off x="8637781" y="2319727"/>
            <a:ext cx="530702" cy="478009"/>
            <a:chOff x="8631407" y="2290407"/>
            <a:chExt cx="530702" cy="478009"/>
          </a:xfrm>
        </p:grpSpPr>
        <p:pic>
          <p:nvPicPr>
            <p:cNvPr id="110" name="Picture 568" descr="light2.png">
              <a:extLst>
                <a:ext uri="{FF2B5EF4-FFF2-40B4-BE49-F238E27FC236}">
                  <a16:creationId xmlns:a16="http://schemas.microsoft.com/office/drawing/2014/main" id="{D96B693D-26FC-E443-A112-C4AFFE90DC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8825293" y="2362969"/>
              <a:ext cx="92772" cy="4054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1" name="Picture 1017" descr="antenna_stylized">
              <a:extLst>
                <a:ext uri="{FF2B5EF4-FFF2-40B4-BE49-F238E27FC236}">
                  <a16:creationId xmlns:a16="http://schemas.microsoft.com/office/drawing/2014/main" id="{F4E4C4C0-89A6-D74D-B25C-228CE5BC1D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31407" y="2290407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92" name="Group 791">
            <a:extLst>
              <a:ext uri="{FF2B5EF4-FFF2-40B4-BE49-F238E27FC236}">
                <a16:creationId xmlns:a16="http://schemas.microsoft.com/office/drawing/2014/main" id="{084B6293-559E-5D43-AF2B-4CB5E09EC6C5}"/>
              </a:ext>
            </a:extLst>
          </p:cNvPr>
          <p:cNvGrpSpPr/>
          <p:nvPr/>
        </p:nvGrpSpPr>
        <p:grpSpPr>
          <a:xfrm>
            <a:off x="7493518" y="3419140"/>
            <a:ext cx="350807" cy="305517"/>
            <a:chOff x="7487144" y="3389820"/>
            <a:chExt cx="350807" cy="305517"/>
          </a:xfrm>
        </p:grpSpPr>
        <p:pic>
          <p:nvPicPr>
            <p:cNvPr id="91" name="Picture 1115" descr="antenna_stylized">
              <a:extLst>
                <a:ext uri="{FF2B5EF4-FFF2-40B4-BE49-F238E27FC236}">
                  <a16:creationId xmlns:a16="http://schemas.microsoft.com/office/drawing/2014/main" id="{1821BC3E-6137-D844-92B9-4BA4CFF41F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87144" y="3389820"/>
              <a:ext cx="347997" cy="167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2" name="Picture 1116" descr="laptop_keyboard">
              <a:extLst>
                <a:ext uri="{FF2B5EF4-FFF2-40B4-BE49-F238E27FC236}">
                  <a16:creationId xmlns:a16="http://schemas.microsoft.com/office/drawing/2014/main" id="{7F05CE3B-E67B-1B40-9D5B-2914F0B9BFB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504001" y="3575889"/>
              <a:ext cx="286699" cy="119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3" name="Freeform 1117">
              <a:extLst>
                <a:ext uri="{FF2B5EF4-FFF2-40B4-BE49-F238E27FC236}">
                  <a16:creationId xmlns:a16="http://schemas.microsoft.com/office/drawing/2014/main" id="{B52A07C5-D801-5B41-BD20-C20958925D0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014" y="3459979"/>
              <a:ext cx="230764" cy="155883"/>
            </a:xfrm>
            <a:custGeom>
              <a:avLst/>
              <a:gdLst>
                <a:gd name="T0" fmla="*/ 143665061 w 2982"/>
                <a:gd name="T1" fmla="*/ 0 h 2442"/>
                <a:gd name="T2" fmla="*/ 0 w 2982"/>
                <a:gd name="T3" fmla="*/ 66329557 h 2442"/>
                <a:gd name="T4" fmla="*/ 573719931 w 2982"/>
                <a:gd name="T5" fmla="*/ 82975142 h 2442"/>
                <a:gd name="T6" fmla="*/ 717384993 w 2982"/>
                <a:gd name="T7" fmla="*/ 16645585 h 2442"/>
                <a:gd name="T8" fmla="*/ 14366506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94" name="Picture 1118" descr="screen">
              <a:extLst>
                <a:ext uri="{FF2B5EF4-FFF2-40B4-BE49-F238E27FC236}">
                  <a16:creationId xmlns:a16="http://schemas.microsoft.com/office/drawing/2014/main" id="{2EA30B4E-5447-0340-8DAD-349A843F2A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10380" y="3463988"/>
              <a:ext cx="209692" cy="1418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5" name="Freeform 1119">
              <a:extLst>
                <a:ext uri="{FF2B5EF4-FFF2-40B4-BE49-F238E27FC236}">
                  <a16:creationId xmlns:a16="http://schemas.microsoft.com/office/drawing/2014/main" id="{1137F6C6-A7C9-9A4D-BCE3-048DB90EF7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1029" y="3455381"/>
              <a:ext cx="195517" cy="29007"/>
            </a:xfrm>
            <a:custGeom>
              <a:avLst/>
              <a:gdLst>
                <a:gd name="T0" fmla="*/ 35620212 w 2528"/>
                <a:gd name="T1" fmla="*/ 0 h 455"/>
                <a:gd name="T2" fmla="*/ 608343257 w 2528"/>
                <a:gd name="T3" fmla="*/ 16582250 h 455"/>
                <a:gd name="T4" fmla="*/ 572256449 w 2528"/>
                <a:gd name="T5" fmla="*/ 16582250 h 455"/>
                <a:gd name="T6" fmla="*/ 0 w 2528"/>
                <a:gd name="T7" fmla="*/ 16582250 h 455"/>
                <a:gd name="T8" fmla="*/ 35620212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6" name="Freeform 1120">
              <a:extLst>
                <a:ext uri="{FF2B5EF4-FFF2-40B4-BE49-F238E27FC236}">
                  <a16:creationId xmlns:a16="http://schemas.microsoft.com/office/drawing/2014/main" id="{7A0060E2-767D-1545-8656-29ED1A471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6971" y="3455145"/>
              <a:ext cx="54275" cy="120745"/>
            </a:xfrm>
            <a:custGeom>
              <a:avLst/>
              <a:gdLst>
                <a:gd name="T0" fmla="*/ 142804406 w 702"/>
                <a:gd name="T1" fmla="*/ 0 h 1893"/>
                <a:gd name="T2" fmla="*/ 0 w 702"/>
                <a:gd name="T3" fmla="*/ 66174575 h 1893"/>
                <a:gd name="T4" fmla="*/ 35584530 w 702"/>
                <a:gd name="T5" fmla="*/ 66174575 h 1893"/>
                <a:gd name="T6" fmla="*/ 178855222 w 702"/>
                <a:gd name="T7" fmla="*/ 16607700 h 1893"/>
                <a:gd name="T8" fmla="*/ 142804406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7" name="Freeform 1121">
              <a:extLst>
                <a:ext uri="{FF2B5EF4-FFF2-40B4-BE49-F238E27FC236}">
                  <a16:creationId xmlns:a16="http://schemas.microsoft.com/office/drawing/2014/main" id="{15790F5A-ABAC-8D49-A4F9-E2F576550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776652" y="3476723"/>
              <a:ext cx="58489" cy="139375"/>
            </a:xfrm>
            <a:custGeom>
              <a:avLst/>
              <a:gdLst>
                <a:gd name="T0" fmla="*/ 179213623 w 756"/>
                <a:gd name="T1" fmla="*/ 0 h 2184"/>
                <a:gd name="T2" fmla="*/ 35656008 w 756"/>
                <a:gd name="T3" fmla="*/ 82904513 h 2184"/>
                <a:gd name="T4" fmla="*/ 0 w 756"/>
                <a:gd name="T5" fmla="*/ 82904513 h 2184"/>
                <a:gd name="T6" fmla="*/ 143090785 w 756"/>
                <a:gd name="T7" fmla="*/ 16632211 h 2184"/>
                <a:gd name="T8" fmla="*/ 179213623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8" name="Freeform 1122">
              <a:extLst>
                <a:ext uri="{FF2B5EF4-FFF2-40B4-BE49-F238E27FC236}">
                  <a16:creationId xmlns:a16="http://schemas.microsoft.com/office/drawing/2014/main" id="{8898B7ED-5BCF-8C4E-B1AA-B82AD50FD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6332" y="3569758"/>
              <a:ext cx="214545" cy="47048"/>
            </a:xfrm>
            <a:custGeom>
              <a:avLst/>
              <a:gdLst>
                <a:gd name="T0" fmla="*/ 35658648 w 2773"/>
                <a:gd name="T1" fmla="*/ 0 h 738"/>
                <a:gd name="T2" fmla="*/ 0 w 2773"/>
                <a:gd name="T3" fmla="*/ 16581742 h 738"/>
                <a:gd name="T4" fmla="*/ 573357470 w 2773"/>
                <a:gd name="T5" fmla="*/ 33163485 h 738"/>
                <a:gd name="T6" fmla="*/ 573357470 w 2773"/>
                <a:gd name="T7" fmla="*/ 16581742 h 738"/>
                <a:gd name="T8" fmla="*/ 35658648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9" name="Freeform 1123">
              <a:extLst>
                <a:ext uri="{FF2B5EF4-FFF2-40B4-BE49-F238E27FC236}">
                  <a16:creationId xmlns:a16="http://schemas.microsoft.com/office/drawing/2014/main" id="{5A7F91EF-AD6B-D64E-B73E-C762D73A7A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83165" y="3477902"/>
              <a:ext cx="54786" cy="139965"/>
            </a:xfrm>
            <a:custGeom>
              <a:avLst/>
              <a:gdLst>
                <a:gd name="T0" fmla="*/ 656550006 w 637"/>
                <a:gd name="T1" fmla="*/ 0 h 1659"/>
                <a:gd name="T2" fmla="*/ 656550006 w 637"/>
                <a:gd name="T3" fmla="*/ 0 h 1659"/>
                <a:gd name="T4" fmla="*/ 54716163 w 637"/>
                <a:gd name="T5" fmla="*/ 2147483646 h 1659"/>
                <a:gd name="T6" fmla="*/ 0 w 637"/>
                <a:gd name="T7" fmla="*/ 2147483646 h 1659"/>
                <a:gd name="T8" fmla="*/ 65655000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0" name="Freeform 1124">
              <a:extLst>
                <a:ext uri="{FF2B5EF4-FFF2-40B4-BE49-F238E27FC236}">
                  <a16:creationId xmlns:a16="http://schemas.microsoft.com/office/drawing/2014/main" id="{BBB1B153-2E6F-7246-9B11-B68D01DF6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6588" y="3576007"/>
              <a:ext cx="190792" cy="46458"/>
            </a:xfrm>
            <a:custGeom>
              <a:avLst/>
              <a:gdLst>
                <a:gd name="T0" fmla="*/ 0 w 2216"/>
                <a:gd name="T1" fmla="*/ 0 h 550"/>
                <a:gd name="T2" fmla="*/ 54884212 w 2216"/>
                <a:gd name="T3" fmla="*/ 101852492 h 550"/>
                <a:gd name="T4" fmla="*/ 2147483646 w 2216"/>
                <a:gd name="T5" fmla="*/ 1017940055 h 550"/>
                <a:gd name="T6" fmla="*/ 2147483646 w 2216"/>
                <a:gd name="T7" fmla="*/ 865464562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1" name="Group 1125">
              <a:extLst>
                <a:ext uri="{FF2B5EF4-FFF2-40B4-BE49-F238E27FC236}">
                  <a16:creationId xmlns:a16="http://schemas.microsoft.com/office/drawing/2014/main" id="{57060979-075D-9D4D-B12E-DA0CCD4C6B8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93395" y="3625649"/>
              <a:ext cx="64747" cy="27592"/>
              <a:chOff x="1740" y="2642"/>
              <a:chExt cx="752" cy="327"/>
            </a:xfrm>
          </p:grpSpPr>
          <p:sp>
            <p:nvSpPr>
              <p:cNvPr id="140" name="Freeform 1126">
                <a:extLst>
                  <a:ext uri="{FF2B5EF4-FFF2-40B4-BE49-F238E27FC236}">
                    <a16:creationId xmlns:a16="http://schemas.microsoft.com/office/drawing/2014/main" id="{8DFFF656-1361-C546-8336-177F79E469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1" name="Freeform 1127">
                <a:extLst>
                  <a:ext uri="{FF2B5EF4-FFF2-40B4-BE49-F238E27FC236}">
                    <a16:creationId xmlns:a16="http://schemas.microsoft.com/office/drawing/2014/main" id="{60C6C6B3-72DE-664B-B4DE-3C04B0C5BF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2" name="Freeform 1128">
                <a:extLst>
                  <a:ext uri="{FF2B5EF4-FFF2-40B4-BE49-F238E27FC236}">
                    <a16:creationId xmlns:a16="http://schemas.microsoft.com/office/drawing/2014/main" id="{0D48292A-917D-D046-A974-043CEE5A41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3" name="Freeform 1129">
                <a:extLst>
                  <a:ext uri="{FF2B5EF4-FFF2-40B4-BE49-F238E27FC236}">
                    <a16:creationId xmlns:a16="http://schemas.microsoft.com/office/drawing/2014/main" id="{DB6BAAEB-BADD-0A4F-8A9D-D72AFCA99A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4" name="Freeform 1130">
                <a:extLst>
                  <a:ext uri="{FF2B5EF4-FFF2-40B4-BE49-F238E27FC236}">
                    <a16:creationId xmlns:a16="http://schemas.microsoft.com/office/drawing/2014/main" id="{05D5969F-F3B9-414D-975E-A6700098F2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5" name="Freeform 1131">
                <a:extLst>
                  <a:ext uri="{FF2B5EF4-FFF2-40B4-BE49-F238E27FC236}">
                    <a16:creationId xmlns:a16="http://schemas.microsoft.com/office/drawing/2014/main" id="{41BB174D-6019-384D-A5AC-1B4D92D938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2" name="Freeform 1132">
              <a:extLst>
                <a:ext uri="{FF2B5EF4-FFF2-40B4-BE49-F238E27FC236}">
                  <a16:creationId xmlns:a16="http://schemas.microsoft.com/office/drawing/2014/main" id="{F8739864-4836-E447-8FC8-5886923FF496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4243" y="3629776"/>
              <a:ext cx="78411" cy="60608"/>
            </a:xfrm>
            <a:custGeom>
              <a:avLst/>
              <a:gdLst>
                <a:gd name="T0" fmla="*/ 39250883 w 990"/>
                <a:gd name="T1" fmla="*/ 342828616 h 792"/>
                <a:gd name="T2" fmla="*/ 354255671 w 990"/>
                <a:gd name="T3" fmla="*/ 0 h 792"/>
                <a:gd name="T4" fmla="*/ 354255671 w 990"/>
                <a:gd name="T5" fmla="*/ 34504242 h 792"/>
                <a:gd name="T6" fmla="*/ 0 w 990"/>
                <a:gd name="T7" fmla="*/ 342828616 h 792"/>
                <a:gd name="T8" fmla="*/ 39250883 w 990"/>
                <a:gd name="T9" fmla="*/ 342828616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Freeform 1133">
              <a:extLst>
                <a:ext uri="{FF2B5EF4-FFF2-40B4-BE49-F238E27FC236}">
                  <a16:creationId xmlns:a16="http://schemas.microsoft.com/office/drawing/2014/main" id="{C59CADF3-CD09-FB48-A672-C2C50B66CEB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4129" y="3634611"/>
              <a:ext cx="200625" cy="55302"/>
            </a:xfrm>
            <a:custGeom>
              <a:avLst/>
              <a:gdLst>
                <a:gd name="T0" fmla="*/ 39302216 w 2532"/>
                <a:gd name="T1" fmla="*/ 0 h 723"/>
                <a:gd name="T2" fmla="*/ 39302216 w 2532"/>
                <a:gd name="T3" fmla="*/ 0 h 723"/>
                <a:gd name="T4" fmla="*/ 867084690 w 2532"/>
                <a:gd name="T5" fmla="*/ 307891170 h 723"/>
                <a:gd name="T6" fmla="*/ 867084690 w 2532"/>
                <a:gd name="T7" fmla="*/ 342351506 h 723"/>
                <a:gd name="T8" fmla="*/ 0 w 2532"/>
                <a:gd name="T9" fmla="*/ 34009889 h 723"/>
                <a:gd name="T10" fmla="*/ 39302216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Freeform 1134">
              <a:extLst>
                <a:ext uri="{FF2B5EF4-FFF2-40B4-BE49-F238E27FC236}">
                  <a16:creationId xmlns:a16="http://schemas.microsoft.com/office/drawing/2014/main" id="{628AB6FD-35F6-0345-BD13-22EAAF9EC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4257" y="3624470"/>
              <a:ext cx="2171" cy="11202"/>
            </a:xfrm>
            <a:custGeom>
              <a:avLst/>
              <a:gdLst>
                <a:gd name="T0" fmla="*/ 48903362 w 26"/>
                <a:gd name="T1" fmla="*/ 33634500 h 147"/>
                <a:gd name="T2" fmla="*/ 48903362 w 26"/>
                <a:gd name="T3" fmla="*/ 67263209 h 147"/>
                <a:gd name="T4" fmla="*/ 0 w 26"/>
                <a:gd name="T5" fmla="*/ 67263209 h 147"/>
                <a:gd name="T6" fmla="*/ 48903362 w 26"/>
                <a:gd name="T7" fmla="*/ 0 h 147"/>
                <a:gd name="T8" fmla="*/ 48903362 w 26"/>
                <a:gd name="T9" fmla="*/ 33634500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Freeform 1135">
              <a:extLst>
                <a:ext uri="{FF2B5EF4-FFF2-40B4-BE49-F238E27FC236}">
                  <a16:creationId xmlns:a16="http://schemas.microsoft.com/office/drawing/2014/main" id="{76529D44-B4FD-DE4D-812E-E461A0FCCA6C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4384" y="3578837"/>
              <a:ext cx="93225" cy="46340"/>
            </a:xfrm>
            <a:custGeom>
              <a:avLst/>
              <a:gdLst>
                <a:gd name="T0" fmla="*/ 395043791 w 1176"/>
                <a:gd name="T1" fmla="*/ 0 h 606"/>
                <a:gd name="T2" fmla="*/ 0 w 1176"/>
                <a:gd name="T3" fmla="*/ 273654982 h 606"/>
                <a:gd name="T4" fmla="*/ 39357994 w 1176"/>
                <a:gd name="T5" fmla="*/ 273654982 h 606"/>
                <a:gd name="T6" fmla="*/ 395043791 w 1176"/>
                <a:gd name="T7" fmla="*/ 33985420 h 606"/>
                <a:gd name="T8" fmla="*/ 39504379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Freeform 1136">
              <a:extLst>
                <a:ext uri="{FF2B5EF4-FFF2-40B4-BE49-F238E27FC236}">
                  <a16:creationId xmlns:a16="http://schemas.microsoft.com/office/drawing/2014/main" id="{44CD9A89-0E3B-2C40-8436-71B7526BA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0642" y="3626829"/>
              <a:ext cx="190281" cy="53180"/>
            </a:xfrm>
            <a:custGeom>
              <a:avLst/>
              <a:gdLst>
                <a:gd name="T0" fmla="*/ 31829833 w 2532"/>
                <a:gd name="T1" fmla="*/ 0 h 723"/>
                <a:gd name="T2" fmla="*/ 31829833 w 2532"/>
                <a:gd name="T3" fmla="*/ 0 h 723"/>
                <a:gd name="T4" fmla="*/ 382827787 w 2532"/>
                <a:gd name="T5" fmla="*/ 175498781 h 723"/>
                <a:gd name="T6" fmla="*/ 382827787 w 2532"/>
                <a:gd name="T7" fmla="*/ 175498781 h 723"/>
                <a:gd name="T8" fmla="*/ 0 w 2532"/>
                <a:gd name="T9" fmla="*/ 29448186 h 723"/>
                <a:gd name="T10" fmla="*/ 31829833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Freeform 1137">
              <a:extLst>
                <a:ext uri="{FF2B5EF4-FFF2-40B4-BE49-F238E27FC236}">
                  <a16:creationId xmlns:a16="http://schemas.microsoft.com/office/drawing/2014/main" id="{92BF681C-02FC-8F49-A2CD-8F3446ECE5D3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7700668" y="3623055"/>
              <a:ext cx="77645" cy="55066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302641137 h 723"/>
                <a:gd name="T6" fmla="*/ 0 w 2532"/>
                <a:gd name="T7" fmla="*/ 302641137 h 723"/>
                <a:gd name="T8" fmla="*/ 0 w 2532"/>
                <a:gd name="T9" fmla="*/ 33575256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94" name="Group 693">
            <a:extLst>
              <a:ext uri="{FF2B5EF4-FFF2-40B4-BE49-F238E27FC236}">
                <a16:creationId xmlns:a16="http://schemas.microsoft.com/office/drawing/2014/main" id="{14715B6C-9A50-FE4B-A8D2-1E669BF891E3}"/>
              </a:ext>
            </a:extLst>
          </p:cNvPr>
          <p:cNvGrpSpPr/>
          <p:nvPr/>
        </p:nvGrpSpPr>
        <p:grpSpPr>
          <a:xfrm>
            <a:off x="7803435" y="3325424"/>
            <a:ext cx="347997" cy="396620"/>
            <a:chOff x="7797061" y="3296104"/>
            <a:chExt cx="347997" cy="396620"/>
          </a:xfrm>
        </p:grpSpPr>
        <p:pic>
          <p:nvPicPr>
            <p:cNvPr id="113" name="Picture 571" descr="fridge2.png">
              <a:extLst>
                <a:ext uri="{FF2B5EF4-FFF2-40B4-BE49-F238E27FC236}">
                  <a16:creationId xmlns:a16="http://schemas.microsoft.com/office/drawing/2014/main" id="{29DD0F98-F93B-0145-A925-F4125ED490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96825" y="3355697"/>
              <a:ext cx="189578" cy="3370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4" name="Picture 1115" descr="antenna_stylized">
              <a:extLst>
                <a:ext uri="{FF2B5EF4-FFF2-40B4-BE49-F238E27FC236}">
                  <a16:creationId xmlns:a16="http://schemas.microsoft.com/office/drawing/2014/main" id="{C1A64F68-4D16-AE4F-AB60-09D2C0CF0E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97061" y="3296104"/>
              <a:ext cx="347997" cy="167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95" name="Group 794">
            <a:extLst>
              <a:ext uri="{FF2B5EF4-FFF2-40B4-BE49-F238E27FC236}">
                <a16:creationId xmlns:a16="http://schemas.microsoft.com/office/drawing/2014/main" id="{AF73DE4B-526E-9C4F-9242-9BC0D43F8CBA}"/>
              </a:ext>
            </a:extLst>
          </p:cNvPr>
          <p:cNvGrpSpPr/>
          <p:nvPr/>
        </p:nvGrpSpPr>
        <p:grpSpPr>
          <a:xfrm>
            <a:off x="11064947" y="3428485"/>
            <a:ext cx="518448" cy="1212242"/>
            <a:chOff x="11058573" y="3399165"/>
            <a:chExt cx="518448" cy="1212242"/>
          </a:xfrm>
        </p:grpSpPr>
        <p:grpSp>
          <p:nvGrpSpPr>
            <p:cNvPr id="375" name="Group 374">
              <a:extLst>
                <a:ext uri="{FF2B5EF4-FFF2-40B4-BE49-F238E27FC236}">
                  <a16:creationId xmlns:a16="http://schemas.microsoft.com/office/drawing/2014/main" id="{433FEDDB-405E-DB4E-815F-55EE9E62EF1A}"/>
                </a:ext>
              </a:extLst>
            </p:cNvPr>
            <p:cNvGrpSpPr/>
            <p:nvPr/>
          </p:nvGrpSpPr>
          <p:grpSpPr>
            <a:xfrm>
              <a:off x="11087182" y="4159591"/>
              <a:ext cx="489839" cy="451816"/>
              <a:chOff x="5103720" y="2693365"/>
              <a:chExt cx="611650" cy="414788"/>
            </a:xfrm>
          </p:grpSpPr>
          <p:cxnSp>
            <p:nvCxnSpPr>
              <p:cNvPr id="376" name="Straight Connector 375">
                <a:extLst>
                  <a:ext uri="{FF2B5EF4-FFF2-40B4-BE49-F238E27FC236}">
                    <a16:creationId xmlns:a16="http://schemas.microsoft.com/office/drawing/2014/main" id="{1D164102-BE0D-AF40-9A7B-7F2B261B2C20}"/>
                  </a:ext>
                </a:extLst>
              </p:cNvPr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78" name="Group 377">
                <a:extLst>
                  <a:ext uri="{FF2B5EF4-FFF2-40B4-BE49-F238E27FC236}">
                    <a16:creationId xmlns:a16="http://schemas.microsoft.com/office/drawing/2014/main" id="{9018E7EF-EB96-424D-962A-FEB80B43946F}"/>
                  </a:ext>
                </a:extLst>
              </p:cNvPr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379" name="Picture 378" descr="server_rack.png">
                  <a:extLst>
                    <a:ext uri="{FF2B5EF4-FFF2-40B4-BE49-F238E27FC236}">
                      <a16:creationId xmlns:a16="http://schemas.microsoft.com/office/drawing/2014/main" id="{C865CB27-BCE1-654B-9519-9B39D4CB587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80" name="Picture 379" descr="server_rack.png">
                  <a:extLst>
                    <a:ext uri="{FF2B5EF4-FFF2-40B4-BE49-F238E27FC236}">
                      <a16:creationId xmlns:a16="http://schemas.microsoft.com/office/drawing/2014/main" id="{41D005B5-0BAE-3E48-A2D4-576E4F7B94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81" name="Picture 380" descr="server_rack.png">
                  <a:extLst>
                    <a:ext uri="{FF2B5EF4-FFF2-40B4-BE49-F238E27FC236}">
                      <a16:creationId xmlns:a16="http://schemas.microsoft.com/office/drawing/2014/main" id="{89060F4D-6C40-724C-BD1E-F12A5CA65DE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92" name="Group 391">
              <a:extLst>
                <a:ext uri="{FF2B5EF4-FFF2-40B4-BE49-F238E27FC236}">
                  <a16:creationId xmlns:a16="http://schemas.microsoft.com/office/drawing/2014/main" id="{710FDFDB-5658-6346-883B-53F72A0E1C90}"/>
                </a:ext>
              </a:extLst>
            </p:cNvPr>
            <p:cNvGrpSpPr/>
            <p:nvPr/>
          </p:nvGrpSpPr>
          <p:grpSpPr>
            <a:xfrm>
              <a:off x="11058573" y="3399165"/>
              <a:ext cx="423724" cy="405973"/>
              <a:chOff x="5103720" y="2693365"/>
              <a:chExt cx="611650" cy="414788"/>
            </a:xfrm>
          </p:grpSpPr>
          <p:cxnSp>
            <p:nvCxnSpPr>
              <p:cNvPr id="393" name="Straight Connector 392">
                <a:extLst>
                  <a:ext uri="{FF2B5EF4-FFF2-40B4-BE49-F238E27FC236}">
                    <a16:creationId xmlns:a16="http://schemas.microsoft.com/office/drawing/2014/main" id="{21121473-8384-8944-A0B5-DD441780262C}"/>
                  </a:ext>
                </a:extLst>
              </p:cNvPr>
              <p:cNvCxnSpPr/>
              <p:nvPr/>
            </p:nvCxnSpPr>
            <p:spPr>
              <a:xfrm>
                <a:off x="5103720" y="2914214"/>
                <a:ext cx="23255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95" name="Group 394">
                <a:extLst>
                  <a:ext uri="{FF2B5EF4-FFF2-40B4-BE49-F238E27FC236}">
                    <a16:creationId xmlns:a16="http://schemas.microsoft.com/office/drawing/2014/main" id="{11366773-360A-0449-911A-80462659C660}"/>
                  </a:ext>
                </a:extLst>
              </p:cNvPr>
              <p:cNvGrpSpPr/>
              <p:nvPr/>
            </p:nvGrpSpPr>
            <p:grpSpPr>
              <a:xfrm>
                <a:off x="5275406" y="2693365"/>
                <a:ext cx="439964" cy="414788"/>
                <a:chOff x="5275406" y="2711455"/>
                <a:chExt cx="452949" cy="405518"/>
              </a:xfrm>
            </p:grpSpPr>
            <p:pic>
              <p:nvPicPr>
                <p:cNvPr id="396" name="Picture 395" descr="server_rack.png">
                  <a:extLst>
                    <a:ext uri="{FF2B5EF4-FFF2-40B4-BE49-F238E27FC236}">
                      <a16:creationId xmlns:a16="http://schemas.microsoft.com/office/drawing/2014/main" id="{361EFF3D-6A1F-2646-B975-1FACB4284F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7367" y="2770786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97" name="Picture 396" descr="server_rack.png">
                  <a:extLst>
                    <a:ext uri="{FF2B5EF4-FFF2-40B4-BE49-F238E27FC236}">
                      <a16:creationId xmlns:a16="http://schemas.microsoft.com/office/drawing/2014/main" id="{E83F8942-DE11-A747-A5A4-EDFBB17BFC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5406" y="2764002"/>
                  <a:ext cx="190988" cy="313366"/>
                </a:xfrm>
                <a:prstGeom prst="rect">
                  <a:avLst/>
                </a:prstGeom>
              </p:spPr>
            </p:pic>
            <p:pic>
              <p:nvPicPr>
                <p:cNvPr id="398" name="Picture 397" descr="server_rack.png">
                  <a:extLst>
                    <a:ext uri="{FF2B5EF4-FFF2-40B4-BE49-F238E27FC236}">
                      <a16:creationId xmlns:a16="http://schemas.microsoft.com/office/drawing/2014/main" id="{300ED1AC-F5EE-3C49-B963-42178C24340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85676" y="2711455"/>
                  <a:ext cx="247152" cy="405518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71" name="Group 950">
            <a:extLst>
              <a:ext uri="{FF2B5EF4-FFF2-40B4-BE49-F238E27FC236}">
                <a16:creationId xmlns:a16="http://schemas.microsoft.com/office/drawing/2014/main" id="{2B0A745F-DA32-E140-AB36-BC5E1C4E2D48}"/>
              </a:ext>
            </a:extLst>
          </p:cNvPr>
          <p:cNvGrpSpPr>
            <a:grpSpLocks/>
          </p:cNvGrpSpPr>
          <p:nvPr/>
        </p:nvGrpSpPr>
        <p:grpSpPr bwMode="auto">
          <a:xfrm>
            <a:off x="10288915" y="5273951"/>
            <a:ext cx="177192" cy="330833"/>
            <a:chOff x="4140" y="429"/>
            <a:chExt cx="1425" cy="2396"/>
          </a:xfrm>
        </p:grpSpPr>
        <p:sp>
          <p:nvSpPr>
            <p:cNvPr id="207" name="Freeform 951">
              <a:extLst>
                <a:ext uri="{FF2B5EF4-FFF2-40B4-BE49-F238E27FC236}">
                  <a16:creationId xmlns:a16="http://schemas.microsoft.com/office/drawing/2014/main" id="{12CB3660-4D63-014F-8CC9-FDFB8140A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8" name="Rectangle 952">
              <a:extLst>
                <a:ext uri="{FF2B5EF4-FFF2-40B4-BE49-F238E27FC236}">
                  <a16:creationId xmlns:a16="http://schemas.microsoft.com/office/drawing/2014/main" id="{EFE1382F-B768-3541-8BD1-06AB71BFA8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9" name="Freeform 953">
              <a:extLst>
                <a:ext uri="{FF2B5EF4-FFF2-40B4-BE49-F238E27FC236}">
                  <a16:creationId xmlns:a16="http://schemas.microsoft.com/office/drawing/2014/main" id="{FB363E8F-CA06-2449-A66C-B147358943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0" name="Freeform 954">
              <a:extLst>
                <a:ext uri="{FF2B5EF4-FFF2-40B4-BE49-F238E27FC236}">
                  <a16:creationId xmlns:a16="http://schemas.microsoft.com/office/drawing/2014/main" id="{8A74E36A-A735-7440-A2B1-55846B516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1" name="Rectangle 955">
              <a:extLst>
                <a:ext uri="{FF2B5EF4-FFF2-40B4-BE49-F238E27FC236}">
                  <a16:creationId xmlns:a16="http://schemas.microsoft.com/office/drawing/2014/main" id="{FC433BF5-02C8-F540-AE86-53BF569600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2" name="Group 956">
              <a:extLst>
                <a:ext uri="{FF2B5EF4-FFF2-40B4-BE49-F238E27FC236}">
                  <a16:creationId xmlns:a16="http://schemas.microsoft.com/office/drawing/2014/main" id="{969A0B36-D994-A24C-8329-146363A51CA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37" name="AutoShape 957">
                <a:extLst>
                  <a:ext uri="{FF2B5EF4-FFF2-40B4-BE49-F238E27FC236}">
                    <a16:creationId xmlns:a16="http://schemas.microsoft.com/office/drawing/2014/main" id="{75A7B329-681F-2B4A-8470-FC0231FE25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8" name="AutoShape 958">
                <a:extLst>
                  <a:ext uri="{FF2B5EF4-FFF2-40B4-BE49-F238E27FC236}">
                    <a16:creationId xmlns:a16="http://schemas.microsoft.com/office/drawing/2014/main" id="{197CEF08-20F4-5741-AC2B-1EBB072FA5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3" name="Rectangle 959">
              <a:extLst>
                <a:ext uri="{FF2B5EF4-FFF2-40B4-BE49-F238E27FC236}">
                  <a16:creationId xmlns:a16="http://schemas.microsoft.com/office/drawing/2014/main" id="{775AA9F7-199B-ED4C-B422-5E1B766FBA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4" name="Group 960">
              <a:extLst>
                <a:ext uri="{FF2B5EF4-FFF2-40B4-BE49-F238E27FC236}">
                  <a16:creationId xmlns:a16="http://schemas.microsoft.com/office/drawing/2014/main" id="{4EED0C22-3BA6-E24F-B528-BF018CB34F5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35" name="AutoShape 961">
                <a:extLst>
                  <a:ext uri="{FF2B5EF4-FFF2-40B4-BE49-F238E27FC236}">
                    <a16:creationId xmlns:a16="http://schemas.microsoft.com/office/drawing/2014/main" id="{FE30D28F-02DD-D041-8551-45D9D2836E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6" name="AutoShape 962">
                <a:extLst>
                  <a:ext uri="{FF2B5EF4-FFF2-40B4-BE49-F238E27FC236}">
                    <a16:creationId xmlns:a16="http://schemas.microsoft.com/office/drawing/2014/main" id="{92F33680-18D6-7C4A-88C2-46C4FA3D08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5" name="Rectangle 963">
              <a:extLst>
                <a:ext uri="{FF2B5EF4-FFF2-40B4-BE49-F238E27FC236}">
                  <a16:creationId xmlns:a16="http://schemas.microsoft.com/office/drawing/2014/main" id="{A0014856-A5F8-544F-98BE-B1D6878A67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16" name="Rectangle 964">
              <a:extLst>
                <a:ext uri="{FF2B5EF4-FFF2-40B4-BE49-F238E27FC236}">
                  <a16:creationId xmlns:a16="http://schemas.microsoft.com/office/drawing/2014/main" id="{0E6FC61A-EACA-7D4E-9AA7-C7690D0936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217" name="Group 965">
              <a:extLst>
                <a:ext uri="{FF2B5EF4-FFF2-40B4-BE49-F238E27FC236}">
                  <a16:creationId xmlns:a16="http://schemas.microsoft.com/office/drawing/2014/main" id="{CF083CE2-2403-FD4E-8F7D-758E7F67FF5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33" name="AutoShape 966">
                <a:extLst>
                  <a:ext uri="{FF2B5EF4-FFF2-40B4-BE49-F238E27FC236}">
                    <a16:creationId xmlns:a16="http://schemas.microsoft.com/office/drawing/2014/main" id="{5ED8E2CD-DB59-0040-9493-378A5D7DF1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4" name="AutoShape 967">
                <a:extLst>
                  <a:ext uri="{FF2B5EF4-FFF2-40B4-BE49-F238E27FC236}">
                    <a16:creationId xmlns:a16="http://schemas.microsoft.com/office/drawing/2014/main" id="{F249F021-1652-2041-9D37-82D9ADAF20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8" name="Freeform 968">
              <a:extLst>
                <a:ext uri="{FF2B5EF4-FFF2-40B4-BE49-F238E27FC236}">
                  <a16:creationId xmlns:a16="http://schemas.microsoft.com/office/drawing/2014/main" id="{2DA20985-B59E-DD4F-B452-9726DAD28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19" name="Group 969">
              <a:extLst>
                <a:ext uri="{FF2B5EF4-FFF2-40B4-BE49-F238E27FC236}">
                  <a16:creationId xmlns:a16="http://schemas.microsoft.com/office/drawing/2014/main" id="{68489279-23CF-FB42-9AE3-CAB3A000B96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31" name="AutoShape 970">
                <a:extLst>
                  <a:ext uri="{FF2B5EF4-FFF2-40B4-BE49-F238E27FC236}">
                    <a16:creationId xmlns:a16="http://schemas.microsoft.com/office/drawing/2014/main" id="{12532EDD-6029-FD41-90A0-EB4B9A3B8C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232" name="AutoShape 971">
                <a:extLst>
                  <a:ext uri="{FF2B5EF4-FFF2-40B4-BE49-F238E27FC236}">
                    <a16:creationId xmlns:a16="http://schemas.microsoft.com/office/drawing/2014/main" id="{2ADE9625-767F-5247-8211-3638BECC9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20" name="Rectangle 972">
              <a:extLst>
                <a:ext uri="{FF2B5EF4-FFF2-40B4-BE49-F238E27FC236}">
                  <a16:creationId xmlns:a16="http://schemas.microsoft.com/office/drawing/2014/main" id="{71E52DA0-9A54-7744-90B9-E438CBE00C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1" name="Freeform 973">
              <a:extLst>
                <a:ext uri="{FF2B5EF4-FFF2-40B4-BE49-F238E27FC236}">
                  <a16:creationId xmlns:a16="http://schemas.microsoft.com/office/drawing/2014/main" id="{D950FAED-4EC6-7B4B-AFA5-CA2701F74D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2" name="Freeform 974">
              <a:extLst>
                <a:ext uri="{FF2B5EF4-FFF2-40B4-BE49-F238E27FC236}">
                  <a16:creationId xmlns:a16="http://schemas.microsoft.com/office/drawing/2014/main" id="{55AF3FE0-BBE4-A74C-A9EF-B8F3AA7A0D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3" name="Oval 975">
              <a:extLst>
                <a:ext uri="{FF2B5EF4-FFF2-40B4-BE49-F238E27FC236}">
                  <a16:creationId xmlns:a16="http://schemas.microsoft.com/office/drawing/2014/main" id="{AC808981-49D6-D840-800C-F21BB91061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4" name="Freeform 976">
              <a:extLst>
                <a:ext uri="{FF2B5EF4-FFF2-40B4-BE49-F238E27FC236}">
                  <a16:creationId xmlns:a16="http://schemas.microsoft.com/office/drawing/2014/main" id="{EBD04B6D-F8F6-FE45-BBD9-3CFFE7B28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5" name="AutoShape 977">
              <a:extLst>
                <a:ext uri="{FF2B5EF4-FFF2-40B4-BE49-F238E27FC236}">
                  <a16:creationId xmlns:a16="http://schemas.microsoft.com/office/drawing/2014/main" id="{EB968B78-CEDA-2949-925F-D6EE71A8ED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6" name="AutoShape 978">
              <a:extLst>
                <a:ext uri="{FF2B5EF4-FFF2-40B4-BE49-F238E27FC236}">
                  <a16:creationId xmlns:a16="http://schemas.microsoft.com/office/drawing/2014/main" id="{6127245D-2639-C841-ABBD-0A2EB87194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7" name="Oval 979">
              <a:extLst>
                <a:ext uri="{FF2B5EF4-FFF2-40B4-BE49-F238E27FC236}">
                  <a16:creationId xmlns:a16="http://schemas.microsoft.com/office/drawing/2014/main" id="{CBCE7727-73A7-814E-B244-E80EED405F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8" name="Oval 980">
              <a:extLst>
                <a:ext uri="{FF2B5EF4-FFF2-40B4-BE49-F238E27FC236}">
                  <a16:creationId xmlns:a16="http://schemas.microsoft.com/office/drawing/2014/main" id="{7A66ECF6-DDAE-2842-92B5-EA8F14A121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29" name="Oval 981">
              <a:extLst>
                <a:ext uri="{FF2B5EF4-FFF2-40B4-BE49-F238E27FC236}">
                  <a16:creationId xmlns:a16="http://schemas.microsoft.com/office/drawing/2014/main" id="{5A97568E-F028-FD44-8E47-C92EC6C012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30" name="Rectangle 982">
              <a:extLst>
                <a:ext uri="{FF2B5EF4-FFF2-40B4-BE49-F238E27FC236}">
                  <a16:creationId xmlns:a16="http://schemas.microsoft.com/office/drawing/2014/main" id="{A834B858-68E5-0D45-8391-2A0A996FA3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grpSp>
        <p:nvGrpSpPr>
          <p:cNvPr id="44" name="Group 590">
            <a:extLst>
              <a:ext uri="{FF2B5EF4-FFF2-40B4-BE49-F238E27FC236}">
                <a16:creationId xmlns:a16="http://schemas.microsoft.com/office/drawing/2014/main" id="{2648262B-E78D-1D4B-B3FD-3AE9CD5C321E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7980855" y="4900161"/>
            <a:ext cx="345630" cy="320302"/>
            <a:chOff x="2839" y="3501"/>
            <a:chExt cx="755" cy="803"/>
          </a:xfrm>
        </p:grpSpPr>
        <p:pic>
          <p:nvPicPr>
            <p:cNvPr id="367" name="Picture 591" descr="desktop_computer_stylized_medium">
              <a:extLst>
                <a:ext uri="{FF2B5EF4-FFF2-40B4-BE49-F238E27FC236}">
                  <a16:creationId xmlns:a16="http://schemas.microsoft.com/office/drawing/2014/main" id="{35FBE2DB-60A7-B340-A5BB-B3699CCC02B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68" name="Freeform 592">
              <a:extLst>
                <a:ext uri="{FF2B5EF4-FFF2-40B4-BE49-F238E27FC236}">
                  <a16:creationId xmlns:a16="http://schemas.microsoft.com/office/drawing/2014/main" id="{0263E665-BF2A-2F4A-ADA8-20F44C312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0" name="Group 590">
            <a:extLst>
              <a:ext uri="{FF2B5EF4-FFF2-40B4-BE49-F238E27FC236}">
                <a16:creationId xmlns:a16="http://schemas.microsoft.com/office/drawing/2014/main" id="{A66A00B8-C906-204A-9EA8-BF8007089AFF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8153909" y="5504657"/>
            <a:ext cx="345630" cy="320302"/>
            <a:chOff x="2839" y="3501"/>
            <a:chExt cx="755" cy="803"/>
          </a:xfrm>
        </p:grpSpPr>
        <p:pic>
          <p:nvPicPr>
            <p:cNvPr id="491" name="Picture 591" descr="desktop_computer_stylized_medium">
              <a:extLst>
                <a:ext uri="{FF2B5EF4-FFF2-40B4-BE49-F238E27FC236}">
                  <a16:creationId xmlns:a16="http://schemas.microsoft.com/office/drawing/2014/main" id="{0D26BE9F-5A6F-194D-95F5-9A26085A8B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2" name="Freeform 592">
              <a:extLst>
                <a:ext uri="{FF2B5EF4-FFF2-40B4-BE49-F238E27FC236}">
                  <a16:creationId xmlns:a16="http://schemas.microsoft.com/office/drawing/2014/main" id="{F940FA7C-0178-FC42-989D-133C7D3EF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3" name="Group 590">
            <a:extLst>
              <a:ext uri="{FF2B5EF4-FFF2-40B4-BE49-F238E27FC236}">
                <a16:creationId xmlns:a16="http://schemas.microsoft.com/office/drawing/2014/main" id="{AADF67FB-3BE7-EF42-B8A5-B005B506931A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8552134" y="5526130"/>
            <a:ext cx="345630" cy="320302"/>
            <a:chOff x="2839" y="3501"/>
            <a:chExt cx="755" cy="803"/>
          </a:xfrm>
        </p:grpSpPr>
        <p:pic>
          <p:nvPicPr>
            <p:cNvPr id="494" name="Picture 591" descr="desktop_computer_stylized_medium">
              <a:extLst>
                <a:ext uri="{FF2B5EF4-FFF2-40B4-BE49-F238E27FC236}">
                  <a16:creationId xmlns:a16="http://schemas.microsoft.com/office/drawing/2014/main" id="{0BBC0FBB-DA3F-874A-8EBE-B51C772E06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5" name="Freeform 592">
              <a:extLst>
                <a:ext uri="{FF2B5EF4-FFF2-40B4-BE49-F238E27FC236}">
                  <a16:creationId xmlns:a16="http://schemas.microsoft.com/office/drawing/2014/main" id="{A9932DBD-03D1-3E48-AE83-712DE720FE4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6" name="Group 1064">
            <a:extLst>
              <a:ext uri="{FF2B5EF4-FFF2-40B4-BE49-F238E27FC236}">
                <a16:creationId xmlns:a16="http://schemas.microsoft.com/office/drawing/2014/main" id="{FC2552CF-9AC0-3243-8999-6808B911C762}"/>
              </a:ext>
            </a:extLst>
          </p:cNvPr>
          <p:cNvGrpSpPr>
            <a:grpSpLocks/>
          </p:cNvGrpSpPr>
          <p:nvPr/>
        </p:nvGrpSpPr>
        <p:grpSpPr bwMode="auto">
          <a:xfrm>
            <a:off x="9534746" y="5795138"/>
            <a:ext cx="319264" cy="253379"/>
            <a:chOff x="877" y="1008"/>
            <a:chExt cx="2747" cy="2591"/>
          </a:xfrm>
        </p:grpSpPr>
        <p:pic>
          <p:nvPicPr>
            <p:cNvPr id="497" name="Picture 1065" descr="antenna_stylized">
              <a:extLst>
                <a:ext uri="{FF2B5EF4-FFF2-40B4-BE49-F238E27FC236}">
                  <a16:creationId xmlns:a16="http://schemas.microsoft.com/office/drawing/2014/main" id="{87938519-94DB-D545-A29A-7EDE5E412B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98" name="Picture 1066" descr="laptop_keyboard">
              <a:extLst>
                <a:ext uri="{FF2B5EF4-FFF2-40B4-BE49-F238E27FC236}">
                  <a16:creationId xmlns:a16="http://schemas.microsoft.com/office/drawing/2014/main" id="{2D71707C-83CA-1C4B-8508-67E56E2ADD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9" name="Freeform 1067">
              <a:extLst>
                <a:ext uri="{FF2B5EF4-FFF2-40B4-BE49-F238E27FC236}">
                  <a16:creationId xmlns:a16="http://schemas.microsoft.com/office/drawing/2014/main" id="{73F0FEB4-8393-CC4E-8318-ED16B301B6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500" name="Picture 1068" descr="screen">
              <a:extLst>
                <a:ext uri="{FF2B5EF4-FFF2-40B4-BE49-F238E27FC236}">
                  <a16:creationId xmlns:a16="http://schemas.microsoft.com/office/drawing/2014/main" id="{7FE7C88C-9EAD-8349-A46B-E909AEA657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01" name="Freeform 1069">
              <a:extLst>
                <a:ext uri="{FF2B5EF4-FFF2-40B4-BE49-F238E27FC236}">
                  <a16:creationId xmlns:a16="http://schemas.microsoft.com/office/drawing/2014/main" id="{0DBCF6AD-8352-3C40-B68E-0383519D2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2" name="Freeform 1070">
              <a:extLst>
                <a:ext uri="{FF2B5EF4-FFF2-40B4-BE49-F238E27FC236}">
                  <a16:creationId xmlns:a16="http://schemas.microsoft.com/office/drawing/2014/main" id="{3C23673E-599F-5241-B844-C8F96A051D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3" name="Freeform 1071">
              <a:extLst>
                <a:ext uri="{FF2B5EF4-FFF2-40B4-BE49-F238E27FC236}">
                  <a16:creationId xmlns:a16="http://schemas.microsoft.com/office/drawing/2014/main" id="{4D502A0C-8868-2C4E-B6B7-F46718640A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4" name="Freeform 1072">
              <a:extLst>
                <a:ext uri="{FF2B5EF4-FFF2-40B4-BE49-F238E27FC236}">
                  <a16:creationId xmlns:a16="http://schemas.microsoft.com/office/drawing/2014/main" id="{154DEECF-C451-B140-A650-9DB9DCC417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Freeform 1073">
              <a:extLst>
                <a:ext uri="{FF2B5EF4-FFF2-40B4-BE49-F238E27FC236}">
                  <a16:creationId xmlns:a16="http://schemas.microsoft.com/office/drawing/2014/main" id="{61C09639-BDA6-1848-86B4-033F9F9979D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Freeform 1074">
              <a:extLst>
                <a:ext uri="{FF2B5EF4-FFF2-40B4-BE49-F238E27FC236}">
                  <a16:creationId xmlns:a16="http://schemas.microsoft.com/office/drawing/2014/main" id="{BBF9A35C-4B4A-604C-BCA3-20BC6C3D2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07" name="Group 1075">
              <a:extLst>
                <a:ext uri="{FF2B5EF4-FFF2-40B4-BE49-F238E27FC236}">
                  <a16:creationId xmlns:a16="http://schemas.microsoft.com/office/drawing/2014/main" id="{C228B10E-0BB1-8D40-9DB1-545E285C760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514" name="Freeform 1076">
                <a:extLst>
                  <a:ext uri="{FF2B5EF4-FFF2-40B4-BE49-F238E27FC236}">
                    <a16:creationId xmlns:a16="http://schemas.microsoft.com/office/drawing/2014/main" id="{DBE93115-3362-AE4D-A30A-337520C73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5" name="Freeform 1077">
                <a:extLst>
                  <a:ext uri="{FF2B5EF4-FFF2-40B4-BE49-F238E27FC236}">
                    <a16:creationId xmlns:a16="http://schemas.microsoft.com/office/drawing/2014/main" id="{E980EACA-94CF-194A-AC7A-1415DBB4CA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6" name="Freeform 1078">
                <a:extLst>
                  <a:ext uri="{FF2B5EF4-FFF2-40B4-BE49-F238E27FC236}">
                    <a16:creationId xmlns:a16="http://schemas.microsoft.com/office/drawing/2014/main" id="{67C8CECC-A4D3-D543-A1C2-92A3DDD604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7" name="Freeform 1079">
                <a:extLst>
                  <a:ext uri="{FF2B5EF4-FFF2-40B4-BE49-F238E27FC236}">
                    <a16:creationId xmlns:a16="http://schemas.microsoft.com/office/drawing/2014/main" id="{DF7F90DA-E9FF-E64E-979A-F2C4CF6F27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8" name="Freeform 1080">
                <a:extLst>
                  <a:ext uri="{FF2B5EF4-FFF2-40B4-BE49-F238E27FC236}">
                    <a16:creationId xmlns:a16="http://schemas.microsoft.com/office/drawing/2014/main" id="{1FB7CFF5-5312-6B45-B1C9-1E8019D9AB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9" name="Freeform 1081">
                <a:extLst>
                  <a:ext uri="{FF2B5EF4-FFF2-40B4-BE49-F238E27FC236}">
                    <a16:creationId xmlns:a16="http://schemas.microsoft.com/office/drawing/2014/main" id="{F6743163-40E8-634F-BDA5-FD850E9C93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08" name="Freeform 1082">
              <a:extLst>
                <a:ext uri="{FF2B5EF4-FFF2-40B4-BE49-F238E27FC236}">
                  <a16:creationId xmlns:a16="http://schemas.microsoft.com/office/drawing/2014/main" id="{5C688E93-8024-AF4A-9FAE-F872353A7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9" name="Freeform 1083">
              <a:extLst>
                <a:ext uri="{FF2B5EF4-FFF2-40B4-BE49-F238E27FC236}">
                  <a16:creationId xmlns:a16="http://schemas.microsoft.com/office/drawing/2014/main" id="{E2D8B864-6DD1-D042-9409-8862ACC1AA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0" name="Freeform 1084">
              <a:extLst>
                <a:ext uri="{FF2B5EF4-FFF2-40B4-BE49-F238E27FC236}">
                  <a16:creationId xmlns:a16="http://schemas.microsoft.com/office/drawing/2014/main" id="{CC7A3F9E-B0BC-2945-B124-91C53102EA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1" name="Freeform 1085">
              <a:extLst>
                <a:ext uri="{FF2B5EF4-FFF2-40B4-BE49-F238E27FC236}">
                  <a16:creationId xmlns:a16="http://schemas.microsoft.com/office/drawing/2014/main" id="{B8E20EA9-88B9-0A42-A470-7AF9E88105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2" name="Freeform 1086">
              <a:extLst>
                <a:ext uri="{FF2B5EF4-FFF2-40B4-BE49-F238E27FC236}">
                  <a16:creationId xmlns:a16="http://schemas.microsoft.com/office/drawing/2014/main" id="{A9D04135-B045-A743-95D7-CA5EF36EE7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3" name="Freeform 1087">
              <a:extLst>
                <a:ext uri="{FF2B5EF4-FFF2-40B4-BE49-F238E27FC236}">
                  <a16:creationId xmlns:a16="http://schemas.microsoft.com/office/drawing/2014/main" id="{C0583F57-71B7-B142-BC2A-15444A0CF4E5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75" name="Freeform 984">
            <a:extLst>
              <a:ext uri="{FF2B5EF4-FFF2-40B4-BE49-F238E27FC236}">
                <a16:creationId xmlns:a16="http://schemas.microsoft.com/office/drawing/2014/main" id="{69921432-2526-D74B-B1B3-EF4990D573EA}"/>
              </a:ext>
            </a:extLst>
          </p:cNvPr>
          <p:cNvSpPr>
            <a:spLocks/>
          </p:cNvSpPr>
          <p:nvPr/>
        </p:nvSpPr>
        <p:spPr bwMode="auto">
          <a:xfrm>
            <a:off x="10153593" y="5636971"/>
            <a:ext cx="34049" cy="332924"/>
          </a:xfrm>
          <a:custGeom>
            <a:avLst/>
            <a:gdLst>
              <a:gd name="T0" fmla="*/ 3 w 354"/>
              <a:gd name="T1" fmla="*/ 0 h 2742"/>
              <a:gd name="T2" fmla="*/ 15 w 354"/>
              <a:gd name="T3" fmla="*/ 27 h 2742"/>
              <a:gd name="T4" fmla="*/ 15 w 354"/>
              <a:gd name="T5" fmla="*/ 205 h 2742"/>
              <a:gd name="T6" fmla="*/ 0 w 354"/>
              <a:gd name="T7" fmla="*/ 215 h 2742"/>
              <a:gd name="T8" fmla="*/ 3 w 354"/>
              <a:gd name="T9" fmla="*/ 0 h 274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54"/>
              <a:gd name="T16" fmla="*/ 0 h 2742"/>
              <a:gd name="T17" fmla="*/ 354 w 354"/>
              <a:gd name="T18" fmla="*/ 2742 h 274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54" h="2742">
                <a:moveTo>
                  <a:pt x="63" y="0"/>
                </a:moveTo>
                <a:lnTo>
                  <a:pt x="354" y="339"/>
                </a:lnTo>
                <a:lnTo>
                  <a:pt x="346" y="2624"/>
                </a:lnTo>
                <a:lnTo>
                  <a:pt x="0" y="2742"/>
                </a:lnTo>
                <a:lnTo>
                  <a:pt x="63" y="0"/>
                </a:lnTo>
                <a:close/>
              </a:path>
            </a:pathLst>
          </a:custGeom>
          <a:gradFill rotWithShape="1">
            <a:gsLst>
              <a:gs pos="0">
                <a:srgbClr val="DDDDDD"/>
              </a:gs>
              <a:gs pos="100000">
                <a:srgbClr val="333333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7" name="Freeform 986">
            <a:extLst>
              <a:ext uri="{FF2B5EF4-FFF2-40B4-BE49-F238E27FC236}">
                <a16:creationId xmlns:a16="http://schemas.microsoft.com/office/drawing/2014/main" id="{210AB56E-8E3A-464C-BA90-E5EE13DE14AA}"/>
              </a:ext>
            </a:extLst>
          </p:cNvPr>
          <p:cNvSpPr>
            <a:spLocks/>
          </p:cNvSpPr>
          <p:nvPr/>
        </p:nvSpPr>
        <p:spPr bwMode="auto">
          <a:xfrm>
            <a:off x="10159970" y="5656923"/>
            <a:ext cx="20333" cy="308020"/>
          </a:xfrm>
          <a:custGeom>
            <a:avLst/>
            <a:gdLst>
              <a:gd name="T0" fmla="*/ 2 w 211"/>
              <a:gd name="T1" fmla="*/ 0 h 2537"/>
              <a:gd name="T2" fmla="*/ 9 w 211"/>
              <a:gd name="T3" fmla="*/ 18 h 2537"/>
              <a:gd name="T4" fmla="*/ 2 w 211"/>
              <a:gd name="T5" fmla="*/ 196 h 2537"/>
              <a:gd name="T6" fmla="*/ 2 w 211"/>
              <a:gd name="T7" fmla="*/ 0 h 2537"/>
              <a:gd name="T8" fmla="*/ 0 60000 65536"/>
              <a:gd name="T9" fmla="*/ 0 60000 65536"/>
              <a:gd name="T10" fmla="*/ 0 60000 65536"/>
              <a:gd name="T11" fmla="*/ 0 60000 65536"/>
              <a:gd name="T12" fmla="*/ 0 w 211"/>
              <a:gd name="T13" fmla="*/ 0 h 2537"/>
              <a:gd name="T14" fmla="*/ 211 w 211"/>
              <a:gd name="T15" fmla="*/ 2537 h 25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1" h="2537">
                <a:moveTo>
                  <a:pt x="7" y="0"/>
                </a:moveTo>
                <a:cubicBezTo>
                  <a:pt x="7" y="0"/>
                  <a:pt x="57" y="28"/>
                  <a:pt x="211" y="218"/>
                </a:cubicBezTo>
                <a:cubicBezTo>
                  <a:pt x="0" y="1229"/>
                  <a:pt x="41" y="2537"/>
                  <a:pt x="7" y="2501"/>
                </a:cubicBezTo>
                <a:lnTo>
                  <a:pt x="7" y="0"/>
                </a:lnTo>
                <a:close/>
              </a:path>
            </a:pathLst>
          </a:custGeom>
          <a:gradFill rotWithShape="1">
            <a:gsLst>
              <a:gs pos="0">
                <a:srgbClr val="808080"/>
              </a:gs>
              <a:gs pos="100000">
                <a:srgbClr val="F8F8F8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8" name="Freeform 987">
            <a:extLst>
              <a:ext uri="{FF2B5EF4-FFF2-40B4-BE49-F238E27FC236}">
                <a16:creationId xmlns:a16="http://schemas.microsoft.com/office/drawing/2014/main" id="{4B6304D8-37E4-9743-9663-D2140A3373CD}"/>
              </a:ext>
            </a:extLst>
          </p:cNvPr>
          <p:cNvSpPr>
            <a:spLocks/>
          </p:cNvSpPr>
          <p:nvPr/>
        </p:nvSpPr>
        <p:spPr bwMode="auto">
          <a:xfrm>
            <a:off x="10155518" y="5812753"/>
            <a:ext cx="31643" cy="27525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1 h 226"/>
              <a:gd name="T4" fmla="*/ 14 w 328"/>
              <a:gd name="T5" fmla="*/ 19 h 226"/>
              <a:gd name="T6" fmla="*/ 0 w 328"/>
              <a:gd name="T7" fmla="*/ 8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9" name="Rectangle 988">
            <a:extLst>
              <a:ext uri="{FF2B5EF4-FFF2-40B4-BE49-F238E27FC236}">
                <a16:creationId xmlns:a16="http://schemas.microsoft.com/office/drawing/2014/main" id="{01DA0D94-4858-4748-835A-0A295C76DA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6299" y="5674399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0" name="Group 989">
            <a:extLst>
              <a:ext uri="{FF2B5EF4-FFF2-40B4-BE49-F238E27FC236}">
                <a16:creationId xmlns:a16="http://schemas.microsoft.com/office/drawing/2014/main" id="{653C7E87-1F7F-B94B-970F-8043BE6AD494}"/>
              </a:ext>
            </a:extLst>
          </p:cNvPr>
          <p:cNvGrpSpPr>
            <a:grpSpLocks/>
          </p:cNvGrpSpPr>
          <p:nvPr/>
        </p:nvGrpSpPr>
        <p:grpSpPr bwMode="auto">
          <a:xfrm>
            <a:off x="10091149" y="5671195"/>
            <a:ext cx="69903" cy="21117"/>
            <a:chOff x="614" y="2568"/>
            <a:chExt cx="725" cy="139"/>
          </a:xfrm>
        </p:grpSpPr>
        <p:sp>
          <p:nvSpPr>
            <p:cNvPr id="205" name="AutoShape 990">
              <a:extLst>
                <a:ext uri="{FF2B5EF4-FFF2-40B4-BE49-F238E27FC236}">
                  <a16:creationId xmlns:a16="http://schemas.microsoft.com/office/drawing/2014/main" id="{9E8BF054-B12E-C746-9DCC-FFC0FBE117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" y="2566"/>
              <a:ext cx="721" cy="14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6" name="AutoShape 991">
              <a:extLst>
                <a:ext uri="{FF2B5EF4-FFF2-40B4-BE49-F238E27FC236}">
                  <a16:creationId xmlns:a16="http://schemas.microsoft.com/office/drawing/2014/main" id="{60A26098-3AC3-5F48-AF12-0376133BA2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" y="2581"/>
              <a:ext cx="696" cy="114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1" name="Rectangle 992">
            <a:extLst>
              <a:ext uri="{FF2B5EF4-FFF2-40B4-BE49-F238E27FC236}">
                <a16:creationId xmlns:a16="http://schemas.microsoft.com/office/drawing/2014/main" id="{AB0AE9A0-AEC6-B542-BAA1-AD6A9E2574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7502" y="5722750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2" name="Group 993">
            <a:extLst>
              <a:ext uri="{FF2B5EF4-FFF2-40B4-BE49-F238E27FC236}">
                <a16:creationId xmlns:a16="http://schemas.microsoft.com/office/drawing/2014/main" id="{2E23BBDE-93A3-014A-8AD9-509F2B133316}"/>
              </a:ext>
            </a:extLst>
          </p:cNvPr>
          <p:cNvGrpSpPr>
            <a:grpSpLocks/>
          </p:cNvGrpSpPr>
          <p:nvPr/>
        </p:nvGrpSpPr>
        <p:grpSpPr bwMode="auto">
          <a:xfrm>
            <a:off x="10090909" y="5718672"/>
            <a:ext cx="69903" cy="19515"/>
            <a:chOff x="614" y="2568"/>
            <a:chExt cx="725" cy="139"/>
          </a:xfrm>
        </p:grpSpPr>
        <p:sp>
          <p:nvSpPr>
            <p:cNvPr id="203" name="AutoShape 994">
              <a:extLst>
                <a:ext uri="{FF2B5EF4-FFF2-40B4-BE49-F238E27FC236}">
                  <a16:creationId xmlns:a16="http://schemas.microsoft.com/office/drawing/2014/main" id="{CF10A6D2-6E36-BA46-8AB3-2A153E9ECE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" y="2564"/>
              <a:ext cx="721" cy="139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4" name="AutoShape 995">
              <a:extLst>
                <a:ext uri="{FF2B5EF4-FFF2-40B4-BE49-F238E27FC236}">
                  <a16:creationId xmlns:a16="http://schemas.microsoft.com/office/drawing/2014/main" id="{964D14B2-2639-5A46-B2D5-48A8B0C319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8" y="2581"/>
              <a:ext cx="696" cy="107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3" name="Rectangle 996">
            <a:extLst>
              <a:ext uri="{FF2B5EF4-FFF2-40B4-BE49-F238E27FC236}">
                <a16:creationId xmlns:a16="http://schemas.microsoft.com/office/drawing/2014/main" id="{426E7337-36DD-B64A-88F7-00D5A742F9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7502" y="5771101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84" name="Rectangle 997">
            <a:extLst>
              <a:ext uri="{FF2B5EF4-FFF2-40B4-BE49-F238E27FC236}">
                <a16:creationId xmlns:a16="http://schemas.microsoft.com/office/drawing/2014/main" id="{BE4D7353-7D2D-9F42-8A6A-65BAA6259C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8705" y="5814938"/>
            <a:ext cx="71949" cy="684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grpSp>
        <p:nvGrpSpPr>
          <p:cNvPr id="185" name="Group 998">
            <a:extLst>
              <a:ext uri="{FF2B5EF4-FFF2-40B4-BE49-F238E27FC236}">
                <a16:creationId xmlns:a16="http://schemas.microsoft.com/office/drawing/2014/main" id="{10644FFB-BF70-614B-94F5-58CB99D12E0E}"/>
              </a:ext>
            </a:extLst>
          </p:cNvPr>
          <p:cNvGrpSpPr>
            <a:grpSpLocks/>
          </p:cNvGrpSpPr>
          <p:nvPr/>
        </p:nvGrpSpPr>
        <p:grpSpPr bwMode="auto">
          <a:xfrm>
            <a:off x="10089465" y="5810860"/>
            <a:ext cx="70024" cy="21991"/>
            <a:chOff x="614" y="2568"/>
            <a:chExt cx="725" cy="139"/>
          </a:xfrm>
        </p:grpSpPr>
        <p:sp>
          <p:nvSpPr>
            <p:cNvPr id="201" name="AutoShape 999">
              <a:extLst>
                <a:ext uri="{FF2B5EF4-FFF2-40B4-BE49-F238E27FC236}">
                  <a16:creationId xmlns:a16="http://schemas.microsoft.com/office/drawing/2014/main" id="{2EEDFBCE-8402-0442-A96B-A6412C51C6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8" y="2586"/>
              <a:ext cx="720" cy="12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2" name="AutoShape 1000">
              <a:extLst>
                <a:ext uri="{FF2B5EF4-FFF2-40B4-BE49-F238E27FC236}">
                  <a16:creationId xmlns:a16="http://schemas.microsoft.com/office/drawing/2014/main" id="{5BBF678C-8365-374C-8592-2F40109183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" y="2586"/>
              <a:ext cx="695" cy="10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6" name="Freeform 1001">
            <a:extLst>
              <a:ext uri="{FF2B5EF4-FFF2-40B4-BE49-F238E27FC236}">
                <a16:creationId xmlns:a16="http://schemas.microsoft.com/office/drawing/2014/main" id="{43320BBC-6D3F-CE4C-AE57-EE45F3319F3F}"/>
              </a:ext>
            </a:extLst>
          </p:cNvPr>
          <p:cNvSpPr>
            <a:spLocks/>
          </p:cNvSpPr>
          <p:nvPr/>
        </p:nvSpPr>
        <p:spPr bwMode="auto">
          <a:xfrm>
            <a:off x="10156000" y="5771101"/>
            <a:ext cx="31643" cy="27380"/>
          </a:xfrm>
          <a:custGeom>
            <a:avLst/>
            <a:gdLst>
              <a:gd name="T0" fmla="*/ 2 w 328"/>
              <a:gd name="T1" fmla="*/ 0 h 226"/>
              <a:gd name="T2" fmla="*/ 14 w 328"/>
              <a:gd name="T3" fmla="*/ 10 h 226"/>
              <a:gd name="T4" fmla="*/ 14 w 328"/>
              <a:gd name="T5" fmla="*/ 17 h 226"/>
              <a:gd name="T6" fmla="*/ 0 w 328"/>
              <a:gd name="T7" fmla="*/ 7 h 226"/>
              <a:gd name="T8" fmla="*/ 2 w 328"/>
              <a:gd name="T9" fmla="*/ 0 h 2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8"/>
              <a:gd name="T16" fmla="*/ 0 h 226"/>
              <a:gd name="T17" fmla="*/ 328 w 328"/>
              <a:gd name="T18" fmla="*/ 226 h 2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8" h="226">
                <a:moveTo>
                  <a:pt x="4" y="0"/>
                </a:moveTo>
                <a:cubicBezTo>
                  <a:pt x="60" y="10"/>
                  <a:pt x="182" y="74"/>
                  <a:pt x="328" y="128"/>
                </a:cubicBezTo>
                <a:cubicBezTo>
                  <a:pt x="326" y="162"/>
                  <a:pt x="326" y="158"/>
                  <a:pt x="326" y="226"/>
                </a:cubicBezTo>
                <a:cubicBezTo>
                  <a:pt x="326" y="226"/>
                  <a:pt x="169" y="155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7" name="Group 1002">
            <a:extLst>
              <a:ext uri="{FF2B5EF4-FFF2-40B4-BE49-F238E27FC236}">
                <a16:creationId xmlns:a16="http://schemas.microsoft.com/office/drawing/2014/main" id="{4ED748C4-471F-B74E-9328-2437DB94B8F7}"/>
              </a:ext>
            </a:extLst>
          </p:cNvPr>
          <p:cNvGrpSpPr>
            <a:grpSpLocks/>
          </p:cNvGrpSpPr>
          <p:nvPr/>
        </p:nvGrpSpPr>
        <p:grpSpPr bwMode="auto">
          <a:xfrm>
            <a:off x="10089946" y="5767169"/>
            <a:ext cx="70024" cy="20243"/>
            <a:chOff x="614" y="2568"/>
            <a:chExt cx="725" cy="139"/>
          </a:xfrm>
        </p:grpSpPr>
        <p:sp>
          <p:nvSpPr>
            <p:cNvPr id="199" name="AutoShape 1003">
              <a:extLst>
                <a:ext uri="{FF2B5EF4-FFF2-40B4-BE49-F238E27FC236}">
                  <a16:creationId xmlns:a16="http://schemas.microsoft.com/office/drawing/2014/main" id="{DE163CA4-FABE-9B4C-973B-7160FB0CA8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" y="2571"/>
              <a:ext cx="732" cy="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00" name="AutoShape 1004">
              <a:extLst>
                <a:ext uri="{FF2B5EF4-FFF2-40B4-BE49-F238E27FC236}">
                  <a16:creationId xmlns:a16="http://schemas.microsoft.com/office/drawing/2014/main" id="{D50A283A-2FFB-A24F-A406-2910EEA8C4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" y="2587"/>
              <a:ext cx="720" cy="10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FF"/>
                </a:gs>
                <a:gs pos="50000">
                  <a:srgbClr val="99CCFF"/>
                </a:gs>
                <a:gs pos="100000">
                  <a:srgbClr val="0000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188" name="Rectangle 1005">
            <a:extLst>
              <a:ext uri="{FF2B5EF4-FFF2-40B4-BE49-F238E27FC236}">
                <a16:creationId xmlns:a16="http://schemas.microsoft.com/office/drawing/2014/main" id="{42659E43-E287-8942-BD23-94141CB4BE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50946" y="5636388"/>
            <a:ext cx="8422" cy="332778"/>
          </a:xfrm>
          <a:prstGeom prst="rect">
            <a:avLst/>
          </a:prstGeom>
          <a:gradFill rotWithShape="1">
            <a:gsLst>
              <a:gs pos="0">
                <a:srgbClr val="333333"/>
              </a:gs>
              <a:gs pos="50000">
                <a:srgbClr val="DDDDDD"/>
              </a:gs>
              <a:gs pos="100000">
                <a:srgbClr val="333333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89" name="Freeform 1006">
            <a:extLst>
              <a:ext uri="{FF2B5EF4-FFF2-40B4-BE49-F238E27FC236}">
                <a16:creationId xmlns:a16="http://schemas.microsoft.com/office/drawing/2014/main" id="{48DEF8E3-26E3-0E48-88EA-BAB435AE5150}"/>
              </a:ext>
            </a:extLst>
          </p:cNvPr>
          <p:cNvSpPr>
            <a:spLocks/>
          </p:cNvSpPr>
          <p:nvPr/>
        </p:nvSpPr>
        <p:spPr bwMode="auto">
          <a:xfrm>
            <a:off x="10158887" y="5720566"/>
            <a:ext cx="28515" cy="31020"/>
          </a:xfrm>
          <a:custGeom>
            <a:avLst/>
            <a:gdLst>
              <a:gd name="T0" fmla="*/ 2 w 296"/>
              <a:gd name="T1" fmla="*/ 0 h 256"/>
              <a:gd name="T2" fmla="*/ 14 w 296"/>
              <a:gd name="T3" fmla="*/ 10 h 256"/>
              <a:gd name="T4" fmla="*/ 14 w 296"/>
              <a:gd name="T5" fmla="*/ 19 h 256"/>
              <a:gd name="T6" fmla="*/ 0 w 296"/>
              <a:gd name="T7" fmla="*/ 7 h 256"/>
              <a:gd name="T8" fmla="*/ 2 w 296"/>
              <a:gd name="T9" fmla="*/ 0 h 25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96"/>
              <a:gd name="T16" fmla="*/ 0 h 256"/>
              <a:gd name="T17" fmla="*/ 296 w 296"/>
              <a:gd name="T18" fmla="*/ 256 h 25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96" h="256">
                <a:moveTo>
                  <a:pt x="4" y="0"/>
                </a:moveTo>
                <a:cubicBezTo>
                  <a:pt x="55" y="10"/>
                  <a:pt x="144" y="68"/>
                  <a:pt x="292" y="144"/>
                </a:cubicBezTo>
                <a:cubicBezTo>
                  <a:pt x="290" y="178"/>
                  <a:pt x="296" y="188"/>
                  <a:pt x="296" y="256"/>
                </a:cubicBezTo>
                <a:cubicBezTo>
                  <a:pt x="296" y="256"/>
                  <a:pt x="160" y="176"/>
                  <a:pt x="0" y="100"/>
                </a:cubicBezTo>
                <a:cubicBezTo>
                  <a:pt x="0" y="48"/>
                  <a:pt x="4" y="17"/>
                  <a:pt x="4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0" name="Freeform 1007">
            <a:extLst>
              <a:ext uri="{FF2B5EF4-FFF2-40B4-BE49-F238E27FC236}">
                <a16:creationId xmlns:a16="http://schemas.microsoft.com/office/drawing/2014/main" id="{7869EB64-11F6-624E-9B28-6986DD9D076F}"/>
              </a:ext>
            </a:extLst>
          </p:cNvPr>
          <p:cNvSpPr>
            <a:spLocks/>
          </p:cNvSpPr>
          <p:nvPr/>
        </p:nvSpPr>
        <p:spPr bwMode="auto">
          <a:xfrm>
            <a:off x="10159248" y="5672943"/>
            <a:ext cx="29357" cy="34953"/>
          </a:xfrm>
          <a:custGeom>
            <a:avLst/>
            <a:gdLst>
              <a:gd name="T0" fmla="*/ 0 w 304"/>
              <a:gd name="T1" fmla="*/ 0 h 288"/>
              <a:gd name="T2" fmla="*/ 14 w 304"/>
              <a:gd name="T3" fmla="*/ 13 h 288"/>
              <a:gd name="T4" fmla="*/ 13 w 304"/>
              <a:gd name="T5" fmla="*/ 23 h 288"/>
              <a:gd name="T6" fmla="*/ 2 w 304"/>
              <a:gd name="T7" fmla="*/ 10 h 288"/>
              <a:gd name="T8" fmla="*/ 0 w 304"/>
              <a:gd name="T9" fmla="*/ 0 h 28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4"/>
              <a:gd name="T16" fmla="*/ 0 h 288"/>
              <a:gd name="T17" fmla="*/ 304 w 304"/>
              <a:gd name="T18" fmla="*/ 288 h 28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4" h="288">
                <a:moveTo>
                  <a:pt x="0" y="0"/>
                </a:moveTo>
                <a:cubicBezTo>
                  <a:pt x="51" y="10"/>
                  <a:pt x="148" y="76"/>
                  <a:pt x="304" y="164"/>
                </a:cubicBezTo>
                <a:cubicBezTo>
                  <a:pt x="302" y="198"/>
                  <a:pt x="284" y="220"/>
                  <a:pt x="284" y="288"/>
                </a:cubicBezTo>
                <a:cubicBezTo>
                  <a:pt x="284" y="288"/>
                  <a:pt x="163" y="179"/>
                  <a:pt x="8" y="124"/>
                </a:cubicBezTo>
                <a:cubicBezTo>
                  <a:pt x="8" y="72"/>
                  <a:pt x="0" y="17"/>
                  <a:pt x="0" y="0"/>
                </a:cubicBezTo>
                <a:close/>
              </a:path>
            </a:pathLst>
          </a:custGeom>
          <a:gradFill rotWithShape="1">
            <a:gsLst>
              <a:gs pos="0">
                <a:srgbClr val="292929"/>
              </a:gs>
              <a:gs pos="100000">
                <a:srgbClr val="80808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1" name="Oval 1008">
            <a:extLst>
              <a:ext uri="{FF2B5EF4-FFF2-40B4-BE49-F238E27FC236}">
                <a16:creationId xmlns:a16="http://schemas.microsoft.com/office/drawing/2014/main" id="{322E0F0C-40A1-7E43-B9BC-A271C6411E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83311" y="5954166"/>
            <a:ext cx="6016" cy="13835"/>
          </a:xfrm>
          <a:prstGeom prst="ellipse">
            <a:avLst/>
          </a:pr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2" name="Freeform 1009">
            <a:extLst>
              <a:ext uri="{FF2B5EF4-FFF2-40B4-BE49-F238E27FC236}">
                <a16:creationId xmlns:a16="http://schemas.microsoft.com/office/drawing/2014/main" id="{2C34A91D-8DF1-DE40-8F88-B7AB2BE630CE}"/>
              </a:ext>
            </a:extLst>
          </p:cNvPr>
          <p:cNvSpPr>
            <a:spLocks/>
          </p:cNvSpPr>
          <p:nvPr/>
        </p:nvSpPr>
        <p:spPr bwMode="auto">
          <a:xfrm>
            <a:off x="10157684" y="5954603"/>
            <a:ext cx="29477" cy="29127"/>
          </a:xfrm>
          <a:custGeom>
            <a:avLst/>
            <a:gdLst>
              <a:gd name="T0" fmla="*/ 0 w 306"/>
              <a:gd name="T1" fmla="*/ 9 h 240"/>
              <a:gd name="T2" fmla="*/ 2 w 306"/>
              <a:gd name="T3" fmla="*/ 19 h 240"/>
              <a:gd name="T4" fmla="*/ 14 w 306"/>
              <a:gd name="T5" fmla="*/ 9 h 240"/>
              <a:gd name="T6" fmla="*/ 14 w 306"/>
              <a:gd name="T7" fmla="*/ 0 h 240"/>
              <a:gd name="T8" fmla="*/ 0 w 306"/>
              <a:gd name="T9" fmla="*/ 9 h 2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6"/>
              <a:gd name="T16" fmla="*/ 0 h 240"/>
              <a:gd name="T17" fmla="*/ 306 w 306"/>
              <a:gd name="T18" fmla="*/ 240 h 24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6" h="240">
                <a:moveTo>
                  <a:pt x="0" y="106"/>
                </a:moveTo>
                <a:lnTo>
                  <a:pt x="2" y="240"/>
                </a:lnTo>
                <a:lnTo>
                  <a:pt x="306" y="110"/>
                </a:lnTo>
                <a:lnTo>
                  <a:pt x="300" y="0"/>
                </a:lnTo>
                <a:lnTo>
                  <a:pt x="0" y="106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3" name="AutoShape 1010">
            <a:extLst>
              <a:ext uri="{FF2B5EF4-FFF2-40B4-BE49-F238E27FC236}">
                <a16:creationId xmlns:a16="http://schemas.microsoft.com/office/drawing/2014/main" id="{C10585A3-5046-F44C-A720-1B5360D1A1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17877" y="5963487"/>
            <a:ext cx="143898" cy="21845"/>
          </a:xfrm>
          <a:prstGeom prst="roundRect">
            <a:avLst>
              <a:gd name="adj" fmla="val 50000"/>
            </a:avLst>
          </a:prstGeom>
          <a:solidFill>
            <a:srgbClr val="DDDDDD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4" name="AutoShape 1011">
            <a:extLst>
              <a:ext uri="{FF2B5EF4-FFF2-40B4-BE49-F238E27FC236}">
                <a16:creationId xmlns:a16="http://schemas.microsoft.com/office/drawing/2014/main" id="{0F1CC371-A8A5-1146-9D54-06BA5783B2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6299" y="5969166"/>
            <a:ext cx="128257" cy="11505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tx2"/>
              </a:gs>
              <a:gs pos="100000">
                <a:schemeClr val="bg2"/>
              </a:gs>
            </a:gsLst>
            <a:lin ang="0" scaled="1"/>
          </a:gra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5" name="Oval 1012">
            <a:extLst>
              <a:ext uri="{FF2B5EF4-FFF2-40B4-BE49-F238E27FC236}">
                <a16:creationId xmlns:a16="http://schemas.microsoft.com/office/drawing/2014/main" id="{165ACFDB-EB0A-EF4A-A53B-E952BF38B2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8210" y="5920815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6" name="Oval 1013">
            <a:extLst>
              <a:ext uri="{FF2B5EF4-FFF2-40B4-BE49-F238E27FC236}">
                <a16:creationId xmlns:a16="http://schemas.microsoft.com/office/drawing/2014/main" id="{8E1C86F1-E8A5-AB43-9FBE-05329F11F8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9867" y="5920815"/>
            <a:ext cx="19130" cy="20680"/>
          </a:xfrm>
          <a:prstGeom prst="ellipse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7" name="Oval 1014">
            <a:extLst>
              <a:ext uri="{FF2B5EF4-FFF2-40B4-BE49-F238E27FC236}">
                <a16:creationId xmlns:a16="http://schemas.microsoft.com/office/drawing/2014/main" id="{0C189499-8A09-3E4B-B216-1DBC5D3CDC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0201" y="5920815"/>
            <a:ext cx="19130" cy="20680"/>
          </a:xfrm>
          <a:prstGeom prst="ellipse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8" name="Rectangle 1015">
            <a:extLst>
              <a:ext uri="{FF2B5EF4-FFF2-40B4-BE49-F238E27FC236}">
                <a16:creationId xmlns:a16="http://schemas.microsoft.com/office/drawing/2014/main" id="{F801E0C5-03DC-4947-89BB-24F841D73C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29410" y="5841444"/>
            <a:ext cx="9625" cy="110538"/>
          </a:xfrm>
          <a:prstGeom prst="rect">
            <a:avLst/>
          </a:prstGeom>
          <a:solidFill>
            <a:srgbClr val="29292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ts val="1675"/>
              </a:spcBef>
              <a:buClr>
                <a:srgbClr val="000090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ts val="1438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Comic Sans MS" panose="030F0702030302020204" pitchFamily="66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654" name="Title 1">
            <a:extLst>
              <a:ext uri="{FF2B5EF4-FFF2-40B4-BE49-F238E27FC236}">
                <a16:creationId xmlns:a16="http://schemas.microsoft.com/office/drawing/2014/main" id="{EDBA5A8F-4260-B240-9E01-AE8471B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Peer-peer </a:t>
            </a:r>
            <a:r>
              <a:rPr lang="en-US" altLang="en-US" dirty="0">
                <a:ea typeface="ＭＳ Ｐゴシック" panose="020B0600070205080204" pitchFamily="34" charset="-128"/>
              </a:rPr>
              <a:t>a</a:t>
            </a:r>
            <a:r>
              <a:rPr lang="en-US" altLang="en-US" sz="4400" dirty="0">
                <a:ea typeface="ＭＳ Ｐゴシック" panose="020B0600070205080204" pitchFamily="34" charset="-128"/>
              </a:rPr>
              <a:t>rchitecture</a:t>
            </a:r>
            <a:endParaRPr lang="en-US" sz="4400" dirty="0"/>
          </a:p>
        </p:txBody>
      </p:sp>
      <p:sp>
        <p:nvSpPr>
          <p:cNvPr id="656" name="Content Placeholder 3">
            <a:extLst>
              <a:ext uri="{FF2B5EF4-FFF2-40B4-BE49-F238E27FC236}">
                <a16:creationId xmlns:a16="http://schemas.microsoft.com/office/drawing/2014/main" id="{97C6B0DF-3B81-1046-A02E-98C8247EB000}"/>
              </a:ext>
            </a:extLst>
          </p:cNvPr>
          <p:cNvSpPr txBox="1">
            <a:spLocks/>
          </p:cNvSpPr>
          <p:nvPr/>
        </p:nvSpPr>
        <p:spPr>
          <a:xfrm>
            <a:off x="889178" y="1260346"/>
            <a:ext cx="5968498" cy="497469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always-on server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arbitrary end systems directly communicate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peers request service from other peers, provide service in return to other peers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self scalability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– new peers bring new service capacity, as well as new service demands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peers are intermittently connected and change IP addresses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complex management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example: P2P file sharing</a:t>
            </a:r>
          </a:p>
        </p:txBody>
      </p:sp>
      <p:grpSp>
        <p:nvGrpSpPr>
          <p:cNvPr id="661" name="Group 950">
            <a:extLst>
              <a:ext uri="{FF2B5EF4-FFF2-40B4-BE49-F238E27FC236}">
                <a16:creationId xmlns:a16="http://schemas.microsoft.com/office/drawing/2014/main" id="{221CDB90-F15F-3B40-BE7C-5642BDA8CF7F}"/>
              </a:ext>
            </a:extLst>
          </p:cNvPr>
          <p:cNvGrpSpPr>
            <a:grpSpLocks/>
          </p:cNvGrpSpPr>
          <p:nvPr/>
        </p:nvGrpSpPr>
        <p:grpSpPr bwMode="auto">
          <a:xfrm>
            <a:off x="10002508" y="5616400"/>
            <a:ext cx="214974" cy="403920"/>
            <a:chOff x="4140" y="429"/>
            <a:chExt cx="1425" cy="2396"/>
          </a:xfrm>
        </p:grpSpPr>
        <p:sp>
          <p:nvSpPr>
            <p:cNvPr id="662" name="Freeform 951">
              <a:extLst>
                <a:ext uri="{FF2B5EF4-FFF2-40B4-BE49-F238E27FC236}">
                  <a16:creationId xmlns:a16="http://schemas.microsoft.com/office/drawing/2014/main" id="{3F5BE32F-BF2D-5D43-A3F8-8015366B90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3" name="Rectangle 952">
              <a:extLst>
                <a:ext uri="{FF2B5EF4-FFF2-40B4-BE49-F238E27FC236}">
                  <a16:creationId xmlns:a16="http://schemas.microsoft.com/office/drawing/2014/main" id="{74DD6C49-0B6B-3445-ABF4-46D45AE697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64" name="Freeform 953">
              <a:extLst>
                <a:ext uri="{FF2B5EF4-FFF2-40B4-BE49-F238E27FC236}">
                  <a16:creationId xmlns:a16="http://schemas.microsoft.com/office/drawing/2014/main" id="{20913D95-E88A-A848-9963-B3BA4505F5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5" name="Freeform 954">
              <a:extLst>
                <a:ext uri="{FF2B5EF4-FFF2-40B4-BE49-F238E27FC236}">
                  <a16:creationId xmlns:a16="http://schemas.microsoft.com/office/drawing/2014/main" id="{0DE93F6C-FE6F-AA44-96FD-B6D85A46DC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6" name="Rectangle 955">
              <a:extLst>
                <a:ext uri="{FF2B5EF4-FFF2-40B4-BE49-F238E27FC236}">
                  <a16:creationId xmlns:a16="http://schemas.microsoft.com/office/drawing/2014/main" id="{529745F5-82EA-8148-9AA1-BA608BD7BE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67" name="Group 956">
              <a:extLst>
                <a:ext uri="{FF2B5EF4-FFF2-40B4-BE49-F238E27FC236}">
                  <a16:creationId xmlns:a16="http://schemas.microsoft.com/office/drawing/2014/main" id="{B8FB9448-22B7-FE4A-8748-ABEF4BEADF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692" name="AutoShape 957">
                <a:extLst>
                  <a:ext uri="{FF2B5EF4-FFF2-40B4-BE49-F238E27FC236}">
                    <a16:creationId xmlns:a16="http://schemas.microsoft.com/office/drawing/2014/main" id="{EADB5D3D-04E2-EF48-B58E-48F7BABA0B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93" name="AutoShape 958">
                <a:extLst>
                  <a:ext uri="{FF2B5EF4-FFF2-40B4-BE49-F238E27FC236}">
                    <a16:creationId xmlns:a16="http://schemas.microsoft.com/office/drawing/2014/main" id="{F98E41BE-EA39-754F-82C7-36D93FBD74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68" name="Rectangle 959">
              <a:extLst>
                <a:ext uri="{FF2B5EF4-FFF2-40B4-BE49-F238E27FC236}">
                  <a16:creationId xmlns:a16="http://schemas.microsoft.com/office/drawing/2014/main" id="{327755D1-B209-404D-9363-9EDC28F7F3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69" name="Group 960">
              <a:extLst>
                <a:ext uri="{FF2B5EF4-FFF2-40B4-BE49-F238E27FC236}">
                  <a16:creationId xmlns:a16="http://schemas.microsoft.com/office/drawing/2014/main" id="{26E2E8A6-CFB6-044F-85B5-1DAAEA7FA1C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690" name="AutoShape 961">
                <a:extLst>
                  <a:ext uri="{FF2B5EF4-FFF2-40B4-BE49-F238E27FC236}">
                    <a16:creationId xmlns:a16="http://schemas.microsoft.com/office/drawing/2014/main" id="{17D69473-78FB-C74F-B4D2-8D565D3F9D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91" name="AutoShape 962">
                <a:extLst>
                  <a:ext uri="{FF2B5EF4-FFF2-40B4-BE49-F238E27FC236}">
                    <a16:creationId xmlns:a16="http://schemas.microsoft.com/office/drawing/2014/main" id="{17A1D2AB-658B-704B-AE35-B18C119E5A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0" name="Rectangle 963">
              <a:extLst>
                <a:ext uri="{FF2B5EF4-FFF2-40B4-BE49-F238E27FC236}">
                  <a16:creationId xmlns:a16="http://schemas.microsoft.com/office/drawing/2014/main" id="{F2475D91-5410-684E-A143-AE723E9081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1" name="Rectangle 964">
              <a:extLst>
                <a:ext uri="{FF2B5EF4-FFF2-40B4-BE49-F238E27FC236}">
                  <a16:creationId xmlns:a16="http://schemas.microsoft.com/office/drawing/2014/main" id="{88C09684-E90D-B34B-AA01-5F070FE819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672" name="Group 965">
              <a:extLst>
                <a:ext uri="{FF2B5EF4-FFF2-40B4-BE49-F238E27FC236}">
                  <a16:creationId xmlns:a16="http://schemas.microsoft.com/office/drawing/2014/main" id="{8ACC4595-9F78-AF46-887A-914807075EB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688" name="AutoShape 966">
                <a:extLst>
                  <a:ext uri="{FF2B5EF4-FFF2-40B4-BE49-F238E27FC236}">
                    <a16:creationId xmlns:a16="http://schemas.microsoft.com/office/drawing/2014/main" id="{0A202C7C-1909-AC47-A2CA-695CE34F55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89" name="AutoShape 967">
                <a:extLst>
                  <a:ext uri="{FF2B5EF4-FFF2-40B4-BE49-F238E27FC236}">
                    <a16:creationId xmlns:a16="http://schemas.microsoft.com/office/drawing/2014/main" id="{E346AA42-C439-DA48-84D9-5D4DD0ABF0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3" name="Freeform 968">
              <a:extLst>
                <a:ext uri="{FF2B5EF4-FFF2-40B4-BE49-F238E27FC236}">
                  <a16:creationId xmlns:a16="http://schemas.microsoft.com/office/drawing/2014/main" id="{5FD4884A-2CB1-894E-8CB9-2067C75F07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74" name="Group 969">
              <a:extLst>
                <a:ext uri="{FF2B5EF4-FFF2-40B4-BE49-F238E27FC236}">
                  <a16:creationId xmlns:a16="http://schemas.microsoft.com/office/drawing/2014/main" id="{B2CB40CE-804C-0948-841C-9A509EE86B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686" name="AutoShape 970">
                <a:extLst>
                  <a:ext uri="{FF2B5EF4-FFF2-40B4-BE49-F238E27FC236}">
                    <a16:creationId xmlns:a16="http://schemas.microsoft.com/office/drawing/2014/main" id="{58614F2D-DA1A-F842-A886-A2F0D8C2BA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687" name="AutoShape 971">
                <a:extLst>
                  <a:ext uri="{FF2B5EF4-FFF2-40B4-BE49-F238E27FC236}">
                    <a16:creationId xmlns:a16="http://schemas.microsoft.com/office/drawing/2014/main" id="{8B641E3D-5D3B-2B4B-B634-292AB1DA65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ts val="1675"/>
                  </a:spcBef>
                  <a:buClr>
                    <a:srgbClr val="000090"/>
                  </a:buClr>
                  <a:buSzPct val="100000"/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ts val="1438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0090"/>
                  </a:buClr>
                  <a:buFont typeface="Wingdings" panose="05000000000000000000" pitchFamily="2" charset="2"/>
                  <a:buChar char="§"/>
                  <a:defRPr sz="1600">
                    <a:solidFill>
                      <a:schemeClr val="tx1"/>
                    </a:solidFill>
                    <a:latin typeface="Comic Sans MS" panose="030F0702030302020204" pitchFamily="66" charset="0"/>
                    <a:ea typeface="Comic Sans MS" panose="030F0702030302020204" pitchFamily="66" charset="0"/>
                    <a:cs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5" name="Rectangle 972">
              <a:extLst>
                <a:ext uri="{FF2B5EF4-FFF2-40B4-BE49-F238E27FC236}">
                  <a16:creationId xmlns:a16="http://schemas.microsoft.com/office/drawing/2014/main" id="{34776F72-1048-254B-9F43-F004B26E0C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6" name="Freeform 973">
              <a:extLst>
                <a:ext uri="{FF2B5EF4-FFF2-40B4-BE49-F238E27FC236}">
                  <a16:creationId xmlns:a16="http://schemas.microsoft.com/office/drawing/2014/main" id="{A2E37FDF-DD02-AA46-A996-DF961458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7" name="Freeform 974">
              <a:extLst>
                <a:ext uri="{FF2B5EF4-FFF2-40B4-BE49-F238E27FC236}">
                  <a16:creationId xmlns:a16="http://schemas.microsoft.com/office/drawing/2014/main" id="{5E599968-E309-0C41-A6E5-1A2E8D0D7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8" name="Oval 975">
              <a:extLst>
                <a:ext uri="{FF2B5EF4-FFF2-40B4-BE49-F238E27FC236}">
                  <a16:creationId xmlns:a16="http://schemas.microsoft.com/office/drawing/2014/main" id="{8B76954B-B2F9-7644-B168-314EF4AAF2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79" name="Freeform 976">
              <a:extLst>
                <a:ext uri="{FF2B5EF4-FFF2-40B4-BE49-F238E27FC236}">
                  <a16:creationId xmlns:a16="http://schemas.microsoft.com/office/drawing/2014/main" id="{D9EAE5CF-636D-F54A-8351-01EA3167D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0" name="AutoShape 977">
              <a:extLst>
                <a:ext uri="{FF2B5EF4-FFF2-40B4-BE49-F238E27FC236}">
                  <a16:creationId xmlns:a16="http://schemas.microsoft.com/office/drawing/2014/main" id="{BA3B7F84-E639-E547-B5C6-A02DC55829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1" name="AutoShape 978">
              <a:extLst>
                <a:ext uri="{FF2B5EF4-FFF2-40B4-BE49-F238E27FC236}">
                  <a16:creationId xmlns:a16="http://schemas.microsoft.com/office/drawing/2014/main" id="{0442B1DD-1D97-9F4D-B5C4-F5A4F4BB48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2" name="Oval 979">
              <a:extLst>
                <a:ext uri="{FF2B5EF4-FFF2-40B4-BE49-F238E27FC236}">
                  <a16:creationId xmlns:a16="http://schemas.microsoft.com/office/drawing/2014/main" id="{EA6FE86C-D41E-1949-A3C7-77647ACF0C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3" name="Oval 980">
              <a:extLst>
                <a:ext uri="{FF2B5EF4-FFF2-40B4-BE49-F238E27FC236}">
                  <a16:creationId xmlns:a16="http://schemas.microsoft.com/office/drawing/2014/main" id="{38AA7182-25E5-E442-9745-7BAF64CEAA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4" name="Oval 981">
              <a:extLst>
                <a:ext uri="{FF2B5EF4-FFF2-40B4-BE49-F238E27FC236}">
                  <a16:creationId xmlns:a16="http://schemas.microsoft.com/office/drawing/2014/main" id="{16842D0E-A2D6-0745-B8FB-E328BE5B32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685" name="Rectangle 982">
              <a:extLst>
                <a:ext uri="{FF2B5EF4-FFF2-40B4-BE49-F238E27FC236}">
                  <a16:creationId xmlns:a16="http://schemas.microsoft.com/office/drawing/2014/main" id="{8F08011A-E991-A946-A958-0A487EA356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ts val="1675"/>
                </a:spcBef>
                <a:buClr>
                  <a:srgbClr val="000090"/>
                </a:buClr>
                <a:buSzPct val="100000"/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ts val="1438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90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Comic Sans MS" panose="030F0702030302020204" pitchFamily="66" charset="0"/>
                  <a:ea typeface="Comic Sans MS" panose="030F0702030302020204" pitchFamily="66" charset="0"/>
                  <a:cs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575" name="Rectangle 574">
            <a:extLst>
              <a:ext uri="{FF2B5EF4-FFF2-40B4-BE49-F238E27FC236}">
                <a16:creationId xmlns:a16="http://schemas.microsoft.com/office/drawing/2014/main" id="{2DA99646-DBA9-0746-9A79-29EAA25D43FE}"/>
              </a:ext>
            </a:extLst>
          </p:cNvPr>
          <p:cNvSpPr/>
          <p:nvPr/>
        </p:nvSpPr>
        <p:spPr>
          <a:xfrm>
            <a:off x="6747501" y="1488461"/>
            <a:ext cx="5359400" cy="4954628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F227275-E754-4D43-889C-5A2BD4A21205}"/>
              </a:ext>
            </a:extLst>
          </p:cNvPr>
          <p:cNvGrpSpPr/>
          <p:nvPr/>
        </p:nvGrpSpPr>
        <p:grpSpPr>
          <a:xfrm>
            <a:off x="7680324" y="1814171"/>
            <a:ext cx="1991221" cy="4482411"/>
            <a:chOff x="7680324" y="1814171"/>
            <a:chExt cx="1991221" cy="4482411"/>
          </a:xfrm>
        </p:grpSpPr>
        <p:sp>
          <p:nvSpPr>
            <p:cNvPr id="612" name="Oval 611">
              <a:extLst>
                <a:ext uri="{FF2B5EF4-FFF2-40B4-BE49-F238E27FC236}">
                  <a16:creationId xmlns:a16="http://schemas.microsoft.com/office/drawing/2014/main" id="{626C6AB3-E95B-4E45-912D-03BD50D0AB9E}"/>
                </a:ext>
              </a:extLst>
            </p:cNvPr>
            <p:cNvSpPr/>
            <p:nvPr/>
          </p:nvSpPr>
          <p:spPr>
            <a:xfrm>
              <a:off x="7689254" y="5160841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5" name="Oval 634">
              <a:extLst>
                <a:ext uri="{FF2B5EF4-FFF2-40B4-BE49-F238E27FC236}">
                  <a16:creationId xmlns:a16="http://schemas.microsoft.com/office/drawing/2014/main" id="{78E6AF30-B350-C649-8449-B69F6002DF42}"/>
                </a:ext>
              </a:extLst>
            </p:cNvPr>
            <p:cNvSpPr/>
            <p:nvPr/>
          </p:nvSpPr>
          <p:spPr>
            <a:xfrm>
              <a:off x="7680324" y="1814171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1" name="Line 913">
              <a:extLst>
                <a:ext uri="{FF2B5EF4-FFF2-40B4-BE49-F238E27FC236}">
                  <a16:creationId xmlns:a16="http://schemas.microsoft.com/office/drawing/2014/main" id="{47A3D5AF-94CC-B24F-922A-C603CC0A5A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353326" y="2438326"/>
              <a:ext cx="498897" cy="1114752"/>
            </a:xfrm>
            <a:prstGeom prst="line">
              <a:avLst/>
            </a:prstGeom>
            <a:noFill/>
            <a:ln w="76200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2" name="Line 911">
              <a:extLst>
                <a:ext uri="{FF2B5EF4-FFF2-40B4-BE49-F238E27FC236}">
                  <a16:creationId xmlns:a16="http://schemas.microsoft.com/office/drawing/2014/main" id="{8E6A54E5-62F1-544B-AE41-5137E62BFCE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971176" y="2321758"/>
              <a:ext cx="1187" cy="2793530"/>
            </a:xfrm>
            <a:prstGeom prst="line">
              <a:avLst/>
            </a:prstGeom>
            <a:noFill/>
            <a:ln w="76200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1" name="Oval 570">
              <a:extLst>
                <a:ext uri="{FF2B5EF4-FFF2-40B4-BE49-F238E27FC236}">
                  <a16:creationId xmlns:a16="http://schemas.microsoft.com/office/drawing/2014/main" id="{1E120312-45B0-4C42-82FC-F180847C8246}"/>
                </a:ext>
              </a:extLst>
            </p:cNvPr>
            <p:cNvSpPr/>
            <p:nvPr/>
          </p:nvSpPr>
          <p:spPr>
            <a:xfrm>
              <a:off x="8703904" y="1943418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2" name="Oval 571">
              <a:extLst>
                <a:ext uri="{FF2B5EF4-FFF2-40B4-BE49-F238E27FC236}">
                  <a16:creationId xmlns:a16="http://schemas.microsoft.com/office/drawing/2014/main" id="{05394771-B526-F445-85E3-3C2DA3BC4892}"/>
                </a:ext>
              </a:extLst>
            </p:cNvPr>
            <p:cNvSpPr/>
            <p:nvPr/>
          </p:nvSpPr>
          <p:spPr>
            <a:xfrm>
              <a:off x="8013358" y="3440898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6" name="Oval 575">
              <a:extLst>
                <a:ext uri="{FF2B5EF4-FFF2-40B4-BE49-F238E27FC236}">
                  <a16:creationId xmlns:a16="http://schemas.microsoft.com/office/drawing/2014/main" id="{01400376-9630-4440-8893-6D129686EE19}"/>
                </a:ext>
              </a:extLst>
            </p:cNvPr>
            <p:cNvSpPr/>
            <p:nvPr/>
          </p:nvSpPr>
          <p:spPr>
            <a:xfrm>
              <a:off x="9059242" y="5786513"/>
              <a:ext cx="612303" cy="51006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9" name="Line 913">
              <a:extLst>
                <a:ext uri="{FF2B5EF4-FFF2-40B4-BE49-F238E27FC236}">
                  <a16:creationId xmlns:a16="http://schemas.microsoft.com/office/drawing/2014/main" id="{4FC33EFC-28C4-404D-91B5-F7C18E70644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143664" y="2462348"/>
              <a:ext cx="228982" cy="3299611"/>
            </a:xfrm>
            <a:prstGeom prst="line">
              <a:avLst/>
            </a:prstGeom>
            <a:noFill/>
            <a:ln w="76200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0" name="Line 913">
              <a:extLst>
                <a:ext uri="{FF2B5EF4-FFF2-40B4-BE49-F238E27FC236}">
                  <a16:creationId xmlns:a16="http://schemas.microsoft.com/office/drawing/2014/main" id="{7602507B-BECA-7042-893E-42D6FF9E5D3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485044" y="3911282"/>
              <a:ext cx="764880" cy="1866664"/>
            </a:xfrm>
            <a:prstGeom prst="line">
              <a:avLst/>
            </a:prstGeom>
            <a:noFill/>
            <a:ln w="76200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" name="Group 652">
            <a:extLst>
              <a:ext uri="{FF2B5EF4-FFF2-40B4-BE49-F238E27FC236}">
                <a16:creationId xmlns:a16="http://schemas.microsoft.com/office/drawing/2014/main" id="{F4E63F52-683B-8244-A48E-D8CF833CC085}"/>
              </a:ext>
            </a:extLst>
          </p:cNvPr>
          <p:cNvGrpSpPr>
            <a:grpSpLocks/>
          </p:cNvGrpSpPr>
          <p:nvPr/>
        </p:nvGrpSpPr>
        <p:grpSpPr bwMode="auto">
          <a:xfrm>
            <a:off x="7750224" y="1859725"/>
            <a:ext cx="415925" cy="385763"/>
            <a:chOff x="2751" y="1851"/>
            <a:chExt cx="462" cy="478"/>
          </a:xfrm>
        </p:grpSpPr>
        <p:pic>
          <p:nvPicPr>
            <p:cNvPr id="359" name="Picture 653" descr="iphone_stylized_small">
              <a:extLst>
                <a:ext uri="{FF2B5EF4-FFF2-40B4-BE49-F238E27FC236}">
                  <a16:creationId xmlns:a16="http://schemas.microsoft.com/office/drawing/2014/main" id="{EDF1EC93-A6E5-964F-B0D6-EE56B282AE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28" y="1922"/>
              <a:ext cx="152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60" name="Picture 654" descr="antenna_radiation_stylized">
              <a:extLst>
                <a:ext uri="{FF2B5EF4-FFF2-40B4-BE49-F238E27FC236}">
                  <a16:creationId xmlns:a16="http://schemas.microsoft.com/office/drawing/2014/main" id="{0A17C594-505E-6F41-AEEB-272A31DFD2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51" y="1851"/>
              <a:ext cx="462" cy="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86" name="Group 785">
            <a:extLst>
              <a:ext uri="{FF2B5EF4-FFF2-40B4-BE49-F238E27FC236}">
                <a16:creationId xmlns:a16="http://schemas.microsoft.com/office/drawing/2014/main" id="{46F998A3-3B85-214A-927A-3BF067B7C2A0}"/>
              </a:ext>
            </a:extLst>
          </p:cNvPr>
          <p:cNvGrpSpPr/>
          <p:nvPr/>
        </p:nvGrpSpPr>
        <p:grpSpPr>
          <a:xfrm>
            <a:off x="8499539" y="2059124"/>
            <a:ext cx="849312" cy="226109"/>
            <a:chOff x="8493165" y="2029804"/>
            <a:chExt cx="849312" cy="226109"/>
          </a:xfrm>
        </p:grpSpPr>
        <p:pic>
          <p:nvPicPr>
            <p:cNvPr id="48" name="Picture 603" descr="car_icon_small">
              <a:extLst>
                <a:ext uri="{FF2B5EF4-FFF2-40B4-BE49-F238E27FC236}">
                  <a16:creationId xmlns:a16="http://schemas.microsoft.com/office/drawing/2014/main" id="{147E2796-D425-6645-93B3-B97E69B146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93165" y="2087638"/>
              <a:ext cx="849312" cy="168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2" name="Picture 1017" descr="antenna_stylized">
              <a:extLst>
                <a:ext uri="{FF2B5EF4-FFF2-40B4-BE49-F238E27FC236}">
                  <a16:creationId xmlns:a16="http://schemas.microsoft.com/office/drawing/2014/main" id="{F0886BE8-9B0B-F046-92AA-1AC818378E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04645" y="2029804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08" name="Group 1139">
            <a:extLst>
              <a:ext uri="{FF2B5EF4-FFF2-40B4-BE49-F238E27FC236}">
                <a16:creationId xmlns:a16="http://schemas.microsoft.com/office/drawing/2014/main" id="{904B7C12-C509-8641-BB63-56DEDB95F954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7991996" y="3567143"/>
            <a:ext cx="359261" cy="342045"/>
            <a:chOff x="2839" y="3501"/>
            <a:chExt cx="755" cy="803"/>
          </a:xfrm>
        </p:grpSpPr>
        <p:pic>
          <p:nvPicPr>
            <p:cNvPr id="138" name="Picture 1140" descr="desktop_computer_stylized_medium">
              <a:extLst>
                <a:ext uri="{FF2B5EF4-FFF2-40B4-BE49-F238E27FC236}">
                  <a16:creationId xmlns:a16="http://schemas.microsoft.com/office/drawing/2014/main" id="{BDC7F552-21C9-C942-90FF-0162099A3D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9" name="Freeform 1141">
              <a:extLst>
                <a:ext uri="{FF2B5EF4-FFF2-40B4-BE49-F238E27FC236}">
                  <a16:creationId xmlns:a16="http://schemas.microsoft.com/office/drawing/2014/main" id="{654B43BA-608E-5D4D-B11B-71762CFBE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87" name="Group 590">
            <a:extLst>
              <a:ext uri="{FF2B5EF4-FFF2-40B4-BE49-F238E27FC236}">
                <a16:creationId xmlns:a16="http://schemas.microsoft.com/office/drawing/2014/main" id="{B2AAF0C3-BD73-634D-B492-B7CCF9735ED5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7773981" y="5281060"/>
            <a:ext cx="345630" cy="320302"/>
            <a:chOff x="2839" y="3501"/>
            <a:chExt cx="755" cy="803"/>
          </a:xfrm>
        </p:grpSpPr>
        <p:pic>
          <p:nvPicPr>
            <p:cNvPr id="488" name="Picture 591" descr="desktop_computer_stylized_medium">
              <a:extLst>
                <a:ext uri="{FF2B5EF4-FFF2-40B4-BE49-F238E27FC236}">
                  <a16:creationId xmlns:a16="http://schemas.microsoft.com/office/drawing/2014/main" id="{1B000E5D-AA79-9741-93EF-69776E79DCF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89" name="Freeform 592">
              <a:extLst>
                <a:ext uri="{FF2B5EF4-FFF2-40B4-BE49-F238E27FC236}">
                  <a16:creationId xmlns:a16="http://schemas.microsoft.com/office/drawing/2014/main" id="{E285DBFE-A1C0-DE49-94FA-3F8D49F9A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0" name="Group 1064">
            <a:extLst>
              <a:ext uri="{FF2B5EF4-FFF2-40B4-BE49-F238E27FC236}">
                <a16:creationId xmlns:a16="http://schemas.microsoft.com/office/drawing/2014/main" id="{1E483C21-97F2-6C41-9217-2187E09B541E}"/>
              </a:ext>
            </a:extLst>
          </p:cNvPr>
          <p:cNvGrpSpPr>
            <a:grpSpLocks/>
          </p:cNvGrpSpPr>
          <p:nvPr/>
        </p:nvGrpSpPr>
        <p:grpSpPr bwMode="auto">
          <a:xfrm>
            <a:off x="9201681" y="5852809"/>
            <a:ext cx="310186" cy="307808"/>
            <a:chOff x="877" y="1008"/>
            <a:chExt cx="2747" cy="2591"/>
          </a:xfrm>
        </p:grpSpPr>
        <p:pic>
          <p:nvPicPr>
            <p:cNvPr id="146" name="Picture 1065" descr="antenna_stylized">
              <a:extLst>
                <a:ext uri="{FF2B5EF4-FFF2-40B4-BE49-F238E27FC236}">
                  <a16:creationId xmlns:a16="http://schemas.microsoft.com/office/drawing/2014/main" id="{EC1E8FF9-A5AB-904A-91B8-DF49382605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" y="1008"/>
              <a:ext cx="2725" cy="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7" name="Picture 1066" descr="laptop_keyboard">
              <a:extLst>
                <a:ext uri="{FF2B5EF4-FFF2-40B4-BE49-F238E27FC236}">
                  <a16:creationId xmlns:a16="http://schemas.microsoft.com/office/drawing/2014/main" id="{71E89937-428E-3447-B221-C34E0D71AC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1009" y="2586"/>
              <a:ext cx="2245" cy="1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8" name="Freeform 1067">
              <a:extLst>
                <a:ext uri="{FF2B5EF4-FFF2-40B4-BE49-F238E27FC236}">
                  <a16:creationId xmlns:a16="http://schemas.microsoft.com/office/drawing/2014/main" id="{43C21467-3265-FC4F-AF31-44A028163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3" y="1603"/>
              <a:ext cx="1807" cy="1322"/>
            </a:xfrm>
            <a:custGeom>
              <a:avLst/>
              <a:gdLst>
                <a:gd name="T0" fmla="*/ 1 w 2982"/>
                <a:gd name="T1" fmla="*/ 0 h 2442"/>
                <a:gd name="T2" fmla="*/ 0 w 2982"/>
                <a:gd name="T3" fmla="*/ 1 h 2442"/>
                <a:gd name="T4" fmla="*/ 2 w 2982"/>
                <a:gd name="T5" fmla="*/ 1 h 2442"/>
                <a:gd name="T6" fmla="*/ 2 w 2982"/>
                <a:gd name="T7" fmla="*/ 1 h 2442"/>
                <a:gd name="T8" fmla="*/ 1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49" name="Picture 1068" descr="screen">
              <a:extLst>
                <a:ext uri="{FF2B5EF4-FFF2-40B4-BE49-F238E27FC236}">
                  <a16:creationId xmlns:a16="http://schemas.microsoft.com/office/drawing/2014/main" id="{9868250A-D477-2944-B0F8-A7DE63DA46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" y="1637"/>
              <a:ext cx="1642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0" name="Freeform 1069">
              <a:extLst>
                <a:ext uri="{FF2B5EF4-FFF2-40B4-BE49-F238E27FC236}">
                  <a16:creationId xmlns:a16="http://schemas.microsoft.com/office/drawing/2014/main" id="{A4015B9E-FE1F-594E-AFA2-A5277482E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2" y="1564"/>
              <a:ext cx="1531" cy="246"/>
            </a:xfrm>
            <a:custGeom>
              <a:avLst/>
              <a:gdLst>
                <a:gd name="T0" fmla="*/ 1 w 2528"/>
                <a:gd name="T1" fmla="*/ 0 h 455"/>
                <a:gd name="T2" fmla="*/ 2 w 2528"/>
                <a:gd name="T3" fmla="*/ 1 h 455"/>
                <a:gd name="T4" fmla="*/ 2 w 2528"/>
                <a:gd name="T5" fmla="*/ 1 h 455"/>
                <a:gd name="T6" fmla="*/ 0 w 2528"/>
                <a:gd name="T7" fmla="*/ 1 h 455"/>
                <a:gd name="T8" fmla="*/ 1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Freeform 1070">
              <a:extLst>
                <a:ext uri="{FF2B5EF4-FFF2-40B4-BE49-F238E27FC236}">
                  <a16:creationId xmlns:a16="http://schemas.microsoft.com/office/drawing/2014/main" id="{1D5AA9CA-3334-2341-A3C4-E98372488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" y="1562"/>
              <a:ext cx="425" cy="1024"/>
            </a:xfrm>
            <a:custGeom>
              <a:avLst/>
              <a:gdLst>
                <a:gd name="T0" fmla="*/ 1 w 702"/>
                <a:gd name="T1" fmla="*/ 0 h 1893"/>
                <a:gd name="T2" fmla="*/ 0 w 702"/>
                <a:gd name="T3" fmla="*/ 1 h 1893"/>
                <a:gd name="T4" fmla="*/ 1 w 702"/>
                <a:gd name="T5" fmla="*/ 1 h 1893"/>
                <a:gd name="T6" fmla="*/ 1 w 702"/>
                <a:gd name="T7" fmla="*/ 1 h 1893"/>
                <a:gd name="T8" fmla="*/ 1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Freeform 1071">
              <a:extLst>
                <a:ext uri="{FF2B5EF4-FFF2-40B4-BE49-F238E27FC236}">
                  <a16:creationId xmlns:a16="http://schemas.microsoft.com/office/drawing/2014/main" id="{408815EA-3342-2D4A-AB4D-6A6AD669E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4" y="1745"/>
              <a:ext cx="458" cy="1182"/>
            </a:xfrm>
            <a:custGeom>
              <a:avLst/>
              <a:gdLst>
                <a:gd name="T0" fmla="*/ 1 w 756"/>
                <a:gd name="T1" fmla="*/ 0 h 2184"/>
                <a:gd name="T2" fmla="*/ 1 w 756"/>
                <a:gd name="T3" fmla="*/ 1 h 2184"/>
                <a:gd name="T4" fmla="*/ 0 w 756"/>
                <a:gd name="T5" fmla="*/ 1 h 2184"/>
                <a:gd name="T6" fmla="*/ 1 w 756"/>
                <a:gd name="T7" fmla="*/ 1 h 2184"/>
                <a:gd name="T8" fmla="*/ 1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Freeform 1072">
              <a:extLst>
                <a:ext uri="{FF2B5EF4-FFF2-40B4-BE49-F238E27FC236}">
                  <a16:creationId xmlns:a16="http://schemas.microsoft.com/office/drawing/2014/main" id="{180DED07-429A-A242-A9E3-1BBEEAF42B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2" y="2534"/>
              <a:ext cx="1680" cy="399"/>
            </a:xfrm>
            <a:custGeom>
              <a:avLst/>
              <a:gdLst>
                <a:gd name="T0" fmla="*/ 1 w 2773"/>
                <a:gd name="T1" fmla="*/ 0 h 738"/>
                <a:gd name="T2" fmla="*/ 0 w 2773"/>
                <a:gd name="T3" fmla="*/ 1 h 738"/>
                <a:gd name="T4" fmla="*/ 2 w 2773"/>
                <a:gd name="T5" fmla="*/ 1 h 738"/>
                <a:gd name="T6" fmla="*/ 2 w 2773"/>
                <a:gd name="T7" fmla="*/ 1 h 738"/>
                <a:gd name="T8" fmla="*/ 1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Freeform 1073">
              <a:extLst>
                <a:ext uri="{FF2B5EF4-FFF2-40B4-BE49-F238E27FC236}">
                  <a16:creationId xmlns:a16="http://schemas.microsoft.com/office/drawing/2014/main" id="{A86B5E1C-D4A7-804E-9345-DD2099CCFC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5" y="1755"/>
              <a:ext cx="429" cy="1187"/>
            </a:xfrm>
            <a:custGeom>
              <a:avLst/>
              <a:gdLst>
                <a:gd name="T0" fmla="*/ 2 w 637"/>
                <a:gd name="T1" fmla="*/ 0 h 1659"/>
                <a:gd name="T2" fmla="*/ 2 w 637"/>
                <a:gd name="T3" fmla="*/ 0 h 1659"/>
                <a:gd name="T4" fmla="*/ 1 w 637"/>
                <a:gd name="T5" fmla="*/ 15 h 1659"/>
                <a:gd name="T6" fmla="*/ 0 w 637"/>
                <a:gd name="T7" fmla="*/ 15 h 1659"/>
                <a:gd name="T8" fmla="*/ 2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Freeform 1074">
              <a:extLst>
                <a:ext uri="{FF2B5EF4-FFF2-40B4-BE49-F238E27FC236}">
                  <a16:creationId xmlns:a16="http://schemas.microsoft.com/office/drawing/2014/main" id="{278E44FF-9118-764F-B154-D54B6D088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" y="2587"/>
              <a:ext cx="1494" cy="394"/>
            </a:xfrm>
            <a:custGeom>
              <a:avLst/>
              <a:gdLst>
                <a:gd name="T0" fmla="*/ 0 w 2216"/>
                <a:gd name="T1" fmla="*/ 0 h 550"/>
                <a:gd name="T2" fmla="*/ 1 w 2216"/>
                <a:gd name="T3" fmla="*/ 1 h 550"/>
                <a:gd name="T4" fmla="*/ 9 w 2216"/>
                <a:gd name="T5" fmla="*/ 5 h 550"/>
                <a:gd name="T6" fmla="*/ 9 w 2216"/>
                <a:gd name="T7" fmla="*/ 4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6" name="Group 1075">
              <a:extLst>
                <a:ext uri="{FF2B5EF4-FFF2-40B4-BE49-F238E27FC236}">
                  <a16:creationId xmlns:a16="http://schemas.microsoft.com/office/drawing/2014/main" id="{B07A4D51-63EA-ED46-9283-3C066C8F80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09" y="3008"/>
              <a:ext cx="507" cy="234"/>
              <a:chOff x="1740" y="2642"/>
              <a:chExt cx="752" cy="327"/>
            </a:xfrm>
          </p:grpSpPr>
          <p:sp>
            <p:nvSpPr>
              <p:cNvPr id="163" name="Freeform 1076">
                <a:extLst>
                  <a:ext uri="{FF2B5EF4-FFF2-40B4-BE49-F238E27FC236}">
                    <a16:creationId xmlns:a16="http://schemas.microsoft.com/office/drawing/2014/main" id="{362CE3DF-6498-9044-80D1-5B57C954BC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4" name="Freeform 1077">
                <a:extLst>
                  <a:ext uri="{FF2B5EF4-FFF2-40B4-BE49-F238E27FC236}">
                    <a16:creationId xmlns:a16="http://schemas.microsoft.com/office/drawing/2014/main" id="{232B6CC8-39FA-8E41-89F9-D454D1953B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5" name="Freeform 1078">
                <a:extLst>
                  <a:ext uri="{FF2B5EF4-FFF2-40B4-BE49-F238E27FC236}">
                    <a16:creationId xmlns:a16="http://schemas.microsoft.com/office/drawing/2014/main" id="{14BE6CD7-1B00-AE45-A0A2-B46139077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6" name="Freeform 1079">
                <a:extLst>
                  <a:ext uri="{FF2B5EF4-FFF2-40B4-BE49-F238E27FC236}">
                    <a16:creationId xmlns:a16="http://schemas.microsoft.com/office/drawing/2014/main" id="{17D2993A-DA09-154C-81CE-F00D6DF0D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7" name="Freeform 1080">
                <a:extLst>
                  <a:ext uri="{FF2B5EF4-FFF2-40B4-BE49-F238E27FC236}">
                    <a16:creationId xmlns:a16="http://schemas.microsoft.com/office/drawing/2014/main" id="{AD580132-3A72-CF47-B834-B58CA201F7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8" name="Freeform 1081">
                <a:extLst>
                  <a:ext uri="{FF2B5EF4-FFF2-40B4-BE49-F238E27FC236}">
                    <a16:creationId xmlns:a16="http://schemas.microsoft.com/office/drawing/2014/main" id="{E900C928-6E45-6449-A6C9-3DBE801B01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57" name="Freeform 1082">
              <a:extLst>
                <a:ext uri="{FF2B5EF4-FFF2-40B4-BE49-F238E27FC236}">
                  <a16:creationId xmlns:a16="http://schemas.microsoft.com/office/drawing/2014/main" id="{1ECD1A08-63F7-2B4E-84E4-3FA628039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7" y="3043"/>
              <a:ext cx="614" cy="514"/>
            </a:xfrm>
            <a:custGeom>
              <a:avLst/>
              <a:gdLst>
                <a:gd name="T0" fmla="*/ 1 w 990"/>
                <a:gd name="T1" fmla="*/ 2 h 792"/>
                <a:gd name="T2" fmla="*/ 1 w 990"/>
                <a:gd name="T3" fmla="*/ 0 h 792"/>
                <a:gd name="T4" fmla="*/ 1 w 990"/>
                <a:gd name="T5" fmla="*/ 1 h 792"/>
                <a:gd name="T6" fmla="*/ 0 w 990"/>
                <a:gd name="T7" fmla="*/ 2 h 792"/>
                <a:gd name="T8" fmla="*/ 1 w 990"/>
                <a:gd name="T9" fmla="*/ 2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Freeform 1083">
              <a:extLst>
                <a:ext uri="{FF2B5EF4-FFF2-40B4-BE49-F238E27FC236}">
                  <a16:creationId xmlns:a16="http://schemas.microsoft.com/office/drawing/2014/main" id="{E0CE0778-AA7C-994B-8AC5-676F1A825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" y="3084"/>
              <a:ext cx="1571" cy="469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4 w 2532"/>
                <a:gd name="T5" fmla="*/ 2 h 723"/>
                <a:gd name="T6" fmla="*/ 4 w 2532"/>
                <a:gd name="T7" fmla="*/ 2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Freeform 1084">
              <a:extLst>
                <a:ext uri="{FF2B5EF4-FFF2-40B4-BE49-F238E27FC236}">
                  <a16:creationId xmlns:a16="http://schemas.microsoft.com/office/drawing/2014/main" id="{D2A296F6-56E0-0141-8E63-F209F1106F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" y="2998"/>
              <a:ext cx="17" cy="95"/>
            </a:xfrm>
            <a:custGeom>
              <a:avLst/>
              <a:gdLst>
                <a:gd name="T0" fmla="*/ 1 w 26"/>
                <a:gd name="T1" fmla="*/ 1 h 147"/>
                <a:gd name="T2" fmla="*/ 1 w 26"/>
                <a:gd name="T3" fmla="*/ 1 h 147"/>
                <a:gd name="T4" fmla="*/ 0 w 26"/>
                <a:gd name="T5" fmla="*/ 1 h 147"/>
                <a:gd name="T6" fmla="*/ 1 w 26"/>
                <a:gd name="T7" fmla="*/ 0 h 147"/>
                <a:gd name="T8" fmla="*/ 1 w 26"/>
                <a:gd name="T9" fmla="*/ 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Freeform 1085">
              <a:extLst>
                <a:ext uri="{FF2B5EF4-FFF2-40B4-BE49-F238E27FC236}">
                  <a16:creationId xmlns:a16="http://schemas.microsoft.com/office/drawing/2014/main" id="{06824F88-EE84-D347-A023-F053DA4B2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" y="2611"/>
              <a:ext cx="730" cy="393"/>
            </a:xfrm>
            <a:custGeom>
              <a:avLst/>
              <a:gdLst>
                <a:gd name="T0" fmla="*/ 1 w 1176"/>
                <a:gd name="T1" fmla="*/ 0 h 606"/>
                <a:gd name="T2" fmla="*/ 0 w 1176"/>
                <a:gd name="T3" fmla="*/ 1 h 606"/>
                <a:gd name="T4" fmla="*/ 1 w 1176"/>
                <a:gd name="T5" fmla="*/ 1 h 606"/>
                <a:gd name="T6" fmla="*/ 1 w 1176"/>
                <a:gd name="T7" fmla="*/ 1 h 606"/>
                <a:gd name="T8" fmla="*/ 1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Freeform 1086">
              <a:extLst>
                <a:ext uri="{FF2B5EF4-FFF2-40B4-BE49-F238E27FC236}">
                  <a16:creationId xmlns:a16="http://schemas.microsoft.com/office/drawing/2014/main" id="{36F4BB90-D696-0945-AC5D-7CBFD97A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1" y="3018"/>
              <a:ext cx="1490" cy="451"/>
            </a:xfrm>
            <a:custGeom>
              <a:avLst/>
              <a:gdLst>
                <a:gd name="T0" fmla="*/ 1 w 2532"/>
                <a:gd name="T1" fmla="*/ 0 h 723"/>
                <a:gd name="T2" fmla="*/ 1 w 2532"/>
                <a:gd name="T3" fmla="*/ 0 h 723"/>
                <a:gd name="T4" fmla="*/ 1 w 2532"/>
                <a:gd name="T5" fmla="*/ 1 h 723"/>
                <a:gd name="T6" fmla="*/ 1 w 2532"/>
                <a:gd name="T7" fmla="*/ 1 h 723"/>
                <a:gd name="T8" fmla="*/ 0 w 2532"/>
                <a:gd name="T9" fmla="*/ 1 h 723"/>
                <a:gd name="T10" fmla="*/ 1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Freeform 1087">
              <a:extLst>
                <a:ext uri="{FF2B5EF4-FFF2-40B4-BE49-F238E27FC236}">
                  <a16:creationId xmlns:a16="http://schemas.microsoft.com/office/drawing/2014/main" id="{9FC45AEE-F94E-2C41-BB56-2055DE618B24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2549" y="2986"/>
              <a:ext cx="608" cy="467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2 h 723"/>
                <a:gd name="T6" fmla="*/ 0 w 2532"/>
                <a:gd name="T7" fmla="*/ 2 h 723"/>
                <a:gd name="T8" fmla="*/ 0 w 2532"/>
                <a:gd name="T9" fmla="*/ 1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55346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6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6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6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Processes communicating</a:t>
            </a:r>
            <a:endParaRPr lang="en-US" sz="4400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0CCA17D-ECA8-CE46-82AC-A0AF8C3B62BD}"/>
              </a:ext>
            </a:extLst>
          </p:cNvPr>
          <p:cNvSpPr txBox="1">
            <a:spLocks/>
          </p:cNvSpPr>
          <p:nvPr/>
        </p:nvSpPr>
        <p:spPr>
          <a:xfrm>
            <a:off x="606042" y="1565977"/>
            <a:ext cx="5309184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process: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program running within a host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within same host, two processes communicate using 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inter-process communication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(defined by OS)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processes in different hosts communicate by exchanging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messages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7">
            <a:extLst>
              <a:ext uri="{FF2B5EF4-FFF2-40B4-BE49-F238E27FC236}">
                <a16:creationId xmlns:a16="http://schemas.microsoft.com/office/drawing/2014/main" id="{8F7AD000-A388-6C4C-8C9C-158A86A0C5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15273" y="4263451"/>
            <a:ext cx="3989387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note: applications with P2P architectures have client processes &amp; server processes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E7D9C5A-4A0F-3E45-B3EB-48F963F34B69}"/>
              </a:ext>
            </a:extLst>
          </p:cNvPr>
          <p:cNvGrpSpPr/>
          <p:nvPr/>
        </p:nvGrpSpPr>
        <p:grpSpPr>
          <a:xfrm>
            <a:off x="6974010" y="1488501"/>
            <a:ext cx="4092575" cy="2567781"/>
            <a:chOff x="6974010" y="1488501"/>
            <a:chExt cx="4092575" cy="2567781"/>
          </a:xfrm>
        </p:grpSpPr>
        <p:sp>
          <p:nvSpPr>
            <p:cNvPr id="8" name="Rectangle 4">
              <a:extLst>
                <a:ext uri="{FF2B5EF4-FFF2-40B4-BE49-F238E27FC236}">
                  <a16:creationId xmlns:a16="http://schemas.microsoft.com/office/drawing/2014/main" id="{96562BEA-C84E-254B-BD55-56C2EB6C5088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7025603" y="2022695"/>
              <a:ext cx="3989387" cy="2033587"/>
            </a:xfrm>
            <a:prstGeom prst="rect">
              <a:avLst/>
            </a:prstGeom>
            <a:noFill/>
          </p:spPr>
          <p:txBody>
            <a:bodyPr/>
            <a:lstStyle>
              <a:lvl1pPr marL="352425" indent="-2222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A3"/>
                </a:buClr>
                <a:buFont typeface="Wingdings" pitchFamily="2" charset="2"/>
                <a:buChar char="§"/>
                <a:tabLst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95325" indent="-23177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00A8"/>
                </a:buClr>
                <a:buFont typeface="Arial" panose="020B0604020202020204" pitchFamily="34" charset="0"/>
                <a:buChar char="•"/>
                <a:tabLst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52425" marR="0" lvl="0" indent="-222250" algn="l" defTabSz="914400" rtl="0" eaLnBrk="1" fontAlgn="auto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00A3"/>
                </a:buClr>
                <a:buSzTx/>
                <a:buFont typeface="Wingdings" pitchFamily="2" charset="2"/>
                <a:buNone/>
                <a:tabLst/>
                <a:defRPr/>
              </a:pPr>
              <a:r>
                <a:rPr kumimoji="0" lang="en-US" altLang="en-US" sz="28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client process:</a:t>
              </a:r>
              <a:r>
                <a:rPr kumimoji="0" lang="en-US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process that initiates communication</a:t>
              </a:r>
            </a:p>
            <a:p>
              <a:pPr marL="352425" marR="0" lvl="0" indent="-222250" algn="l" defTabSz="914400" rtl="0" eaLnBrk="1" fontAlgn="auto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00A3"/>
                </a:buClr>
                <a:buSzTx/>
                <a:buFont typeface="Wingdings" pitchFamily="2" charset="2"/>
                <a:buNone/>
                <a:tabLst/>
                <a:defRPr/>
              </a:pPr>
              <a:r>
                <a:rPr kumimoji="0" lang="en-US" altLang="en-US" sz="28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server process:</a:t>
              </a:r>
              <a:r>
                <a:rPr kumimoji="0" lang="en-US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process that waits to be contacted</a:t>
              </a:r>
              <a:endPara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  <a:p>
              <a:pPr marL="352425" marR="0" lvl="0" indent="-22225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A3"/>
                </a:buClr>
                <a:buSzTx/>
                <a:buFont typeface="Wingdings" pitchFamily="2" charset="2"/>
                <a:buNone/>
                <a:tabLst/>
                <a:defRPr/>
              </a:pPr>
              <a:endPara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2" name="Rectangle 13">
              <a:extLst>
                <a:ext uri="{FF2B5EF4-FFF2-40B4-BE49-F238E27FC236}">
                  <a16:creationId xmlns:a16="http://schemas.microsoft.com/office/drawing/2014/main" id="{0414D3D5-1BB8-5844-8D2A-3C8E3E5DCA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74010" y="1786951"/>
              <a:ext cx="4092575" cy="2062163"/>
            </a:xfrm>
            <a:prstGeom prst="rect">
              <a:avLst/>
            </a:prstGeom>
            <a:noFill/>
            <a:ln w="28575">
              <a:solidFill>
                <a:srgbClr val="CC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" name="Text Box 14">
              <a:extLst>
                <a:ext uri="{FF2B5EF4-FFF2-40B4-BE49-F238E27FC236}">
                  <a16:creationId xmlns:a16="http://schemas.microsoft.com/office/drawing/2014/main" id="{FAA5D4F0-1DCB-7C49-A07F-4729B9F9DC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94660" y="1488501"/>
              <a:ext cx="2325688" cy="5191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clients, servers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1094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Sockets</a:t>
            </a:r>
            <a:endParaRPr lang="en-US" sz="4400" dirty="0"/>
          </a:p>
        </p:txBody>
      </p:sp>
      <p:sp>
        <p:nvSpPr>
          <p:cNvPr id="68" name="Rectangle 3">
            <a:extLst>
              <a:ext uri="{FF2B5EF4-FFF2-40B4-BE49-F238E27FC236}">
                <a16:creationId xmlns:a16="http://schemas.microsoft.com/office/drawing/2014/main" id="{AE0F6699-BC13-C349-9AC1-8B36945FEA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8691" y="1183986"/>
            <a:ext cx="10965041" cy="2328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Gill Sans MT" pitchFamily="34" charset="0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ill Sans MT" pitchFamily="34" charset="0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</a:rPr>
              <a:t>process sends/receives messages to/from its </a:t>
            </a: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</a:rPr>
              <a:t>socket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</a:rPr>
              <a:t>socket analogous to door</a:t>
            </a:r>
          </a:p>
          <a:p>
            <a:pPr marL="742950" marR="0" lvl="1" indent="-28575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sending process shoves message out door</a:t>
            </a:r>
          </a:p>
          <a:p>
            <a:pPr marL="742950" marR="0" lvl="1" indent="-28575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sending process relies on transport infrastructure on other side of door to deliver message to socket at receiving process</a:t>
            </a:r>
          </a:p>
          <a:p>
            <a:pPr marL="742950" marR="0" lvl="1" indent="-28575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two sockets involved: one on each side</a:t>
            </a:r>
          </a:p>
        </p:txBody>
      </p:sp>
      <p:sp>
        <p:nvSpPr>
          <p:cNvPr id="69" name="Freeform 66">
            <a:extLst>
              <a:ext uri="{FF2B5EF4-FFF2-40B4-BE49-F238E27FC236}">
                <a16:creationId xmlns:a16="http://schemas.microsoft.com/office/drawing/2014/main" id="{C55660F8-73B5-034B-A597-DD5D87ECF66A}"/>
              </a:ext>
            </a:extLst>
          </p:cNvPr>
          <p:cNvSpPr>
            <a:spLocks/>
          </p:cNvSpPr>
          <p:nvPr/>
        </p:nvSpPr>
        <p:spPr bwMode="auto">
          <a:xfrm>
            <a:off x="8482481" y="4098352"/>
            <a:ext cx="736600" cy="1998662"/>
          </a:xfrm>
          <a:custGeom>
            <a:avLst/>
            <a:gdLst>
              <a:gd name="T0" fmla="*/ 2147483647 w 464"/>
              <a:gd name="T1" fmla="*/ 2147483647 h 1259"/>
              <a:gd name="T2" fmla="*/ 0 w 464"/>
              <a:gd name="T3" fmla="*/ 0 h 1259"/>
              <a:gd name="T4" fmla="*/ 2147483647 w 464"/>
              <a:gd name="T5" fmla="*/ 2147483647 h 1259"/>
              <a:gd name="T6" fmla="*/ 2147483647 w 464"/>
              <a:gd name="T7" fmla="*/ 2147483647 h 1259"/>
              <a:gd name="T8" fmla="*/ 2147483647 w 464"/>
              <a:gd name="T9" fmla="*/ 2147483647 h 125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64"/>
              <a:gd name="T16" fmla="*/ 0 h 1259"/>
              <a:gd name="T17" fmla="*/ 464 w 464"/>
              <a:gd name="T18" fmla="*/ 1259 h 125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64" h="1259">
                <a:moveTo>
                  <a:pt x="464" y="1060"/>
                </a:moveTo>
                <a:lnTo>
                  <a:pt x="0" y="0"/>
                </a:lnTo>
                <a:lnTo>
                  <a:pt x="6" y="1258"/>
                </a:lnTo>
                <a:lnTo>
                  <a:pt x="382" y="1259"/>
                </a:lnTo>
                <a:lnTo>
                  <a:pt x="464" y="1060"/>
                </a:lnTo>
                <a:close/>
              </a:path>
            </a:pathLst>
          </a:cu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0" name="Freeform 7">
            <a:extLst>
              <a:ext uri="{FF2B5EF4-FFF2-40B4-BE49-F238E27FC236}">
                <a16:creationId xmlns:a16="http://schemas.microsoft.com/office/drawing/2014/main" id="{ABAB43B4-03FC-2A42-98B9-913DD8EC77B7}"/>
              </a:ext>
            </a:extLst>
          </p:cNvPr>
          <p:cNvSpPr>
            <a:spLocks/>
          </p:cNvSpPr>
          <p:nvPr/>
        </p:nvSpPr>
        <p:spPr bwMode="auto">
          <a:xfrm>
            <a:off x="5167781" y="5395339"/>
            <a:ext cx="1808162" cy="1031875"/>
          </a:xfrm>
          <a:custGeom>
            <a:avLst/>
            <a:gdLst>
              <a:gd name="T0" fmla="*/ 2147483647 w 2135"/>
              <a:gd name="T1" fmla="*/ 2147483647 h 1662"/>
              <a:gd name="T2" fmla="*/ 2147483647 w 2135"/>
              <a:gd name="T3" fmla="*/ 2147483647 h 1662"/>
              <a:gd name="T4" fmla="*/ 2147483647 w 2135"/>
              <a:gd name="T5" fmla="*/ 2147483647 h 1662"/>
              <a:gd name="T6" fmla="*/ 2147483647 w 2135"/>
              <a:gd name="T7" fmla="*/ 2147483647 h 1662"/>
              <a:gd name="T8" fmla="*/ 2147483647 w 2135"/>
              <a:gd name="T9" fmla="*/ 2147483647 h 1662"/>
              <a:gd name="T10" fmla="*/ 2147483647 w 2135"/>
              <a:gd name="T11" fmla="*/ 2147483647 h 1662"/>
              <a:gd name="T12" fmla="*/ 2147483647 w 2135"/>
              <a:gd name="T13" fmla="*/ 2147483647 h 1662"/>
              <a:gd name="T14" fmla="*/ 2147483647 w 2135"/>
              <a:gd name="T15" fmla="*/ 2147483647 h 1662"/>
              <a:gd name="T16" fmla="*/ 2147483647 w 2135"/>
              <a:gd name="T17" fmla="*/ 2147483647 h 1662"/>
              <a:gd name="T18" fmla="*/ 2147483647 w 2135"/>
              <a:gd name="T19" fmla="*/ 2147483647 h 1662"/>
              <a:gd name="T20" fmla="*/ 2147483647 w 2135"/>
              <a:gd name="T21" fmla="*/ 2147483647 h 166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135"/>
              <a:gd name="T34" fmla="*/ 0 h 1662"/>
              <a:gd name="T35" fmla="*/ 2135 w 2135"/>
              <a:gd name="T36" fmla="*/ 1662 h 1662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135" h="1662">
                <a:moveTo>
                  <a:pt x="27" y="652"/>
                </a:moveTo>
                <a:cubicBezTo>
                  <a:pt x="14" y="487"/>
                  <a:pt x="0" y="152"/>
                  <a:pt x="105" y="76"/>
                </a:cubicBezTo>
                <a:cubicBezTo>
                  <a:pt x="210" y="0"/>
                  <a:pt x="473" y="192"/>
                  <a:pt x="657" y="196"/>
                </a:cubicBezTo>
                <a:cubicBezTo>
                  <a:pt x="841" y="200"/>
                  <a:pt x="985" y="65"/>
                  <a:pt x="1209" y="100"/>
                </a:cubicBezTo>
                <a:cubicBezTo>
                  <a:pt x="1433" y="135"/>
                  <a:pt x="1867" y="232"/>
                  <a:pt x="2001" y="406"/>
                </a:cubicBezTo>
                <a:cubicBezTo>
                  <a:pt x="2135" y="580"/>
                  <a:pt x="2083" y="945"/>
                  <a:pt x="2013" y="1144"/>
                </a:cubicBezTo>
                <a:cubicBezTo>
                  <a:pt x="1943" y="1343"/>
                  <a:pt x="1781" y="1538"/>
                  <a:pt x="1581" y="1600"/>
                </a:cubicBezTo>
                <a:cubicBezTo>
                  <a:pt x="1381" y="1662"/>
                  <a:pt x="993" y="1571"/>
                  <a:pt x="813" y="1516"/>
                </a:cubicBezTo>
                <a:cubicBezTo>
                  <a:pt x="633" y="1461"/>
                  <a:pt x="606" y="1345"/>
                  <a:pt x="501" y="1270"/>
                </a:cubicBezTo>
                <a:cubicBezTo>
                  <a:pt x="396" y="1195"/>
                  <a:pt x="262" y="1169"/>
                  <a:pt x="183" y="1066"/>
                </a:cubicBezTo>
                <a:cubicBezTo>
                  <a:pt x="104" y="963"/>
                  <a:pt x="25" y="819"/>
                  <a:pt x="27" y="652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1" name="Text Box 51">
            <a:extLst>
              <a:ext uri="{FF2B5EF4-FFF2-40B4-BE49-F238E27FC236}">
                <a16:creationId xmlns:a16="http://schemas.microsoft.com/office/drawing/2014/main" id="{66AD3E16-6743-CC4C-9091-25C6B0A95F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05931" y="5527102"/>
            <a:ext cx="874712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Internet</a:t>
            </a:r>
          </a:p>
        </p:txBody>
      </p:sp>
      <p:sp>
        <p:nvSpPr>
          <p:cNvPr id="72" name="Line 52">
            <a:extLst>
              <a:ext uri="{FF2B5EF4-FFF2-40B4-BE49-F238E27FC236}">
                <a16:creationId xmlns:a16="http://schemas.microsoft.com/office/drawing/2014/main" id="{2374F19B-E4B6-644E-AEE0-FC14C13C0183}"/>
              </a:ext>
            </a:extLst>
          </p:cNvPr>
          <p:cNvSpPr>
            <a:spLocks noChangeShapeType="1"/>
          </p:cNvSpPr>
          <p:nvPr/>
        </p:nvSpPr>
        <p:spPr bwMode="auto">
          <a:xfrm>
            <a:off x="4926481" y="5938264"/>
            <a:ext cx="2211387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3" name="Text Box 53">
            <a:extLst>
              <a:ext uri="{FF2B5EF4-FFF2-40B4-BE49-F238E27FC236}">
                <a16:creationId xmlns:a16="http://schemas.microsoft.com/office/drawing/2014/main" id="{AD6E6CB7-7739-BE4D-84DA-1BBDF2D16B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47618" y="5163564"/>
            <a:ext cx="1063625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controlled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by OS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4" name="Text Box 56">
            <a:extLst>
              <a:ext uri="{FF2B5EF4-FFF2-40B4-BE49-F238E27FC236}">
                <a16:creationId xmlns:a16="http://schemas.microsoft.com/office/drawing/2014/main" id="{20BE946D-C7D0-4A45-83B1-1480163BA2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25393" y="4263452"/>
            <a:ext cx="1470025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controlled by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app developer</a:t>
            </a:r>
          </a:p>
        </p:txBody>
      </p:sp>
      <p:sp>
        <p:nvSpPr>
          <p:cNvPr id="75" name="Freeform 45">
            <a:extLst>
              <a:ext uri="{FF2B5EF4-FFF2-40B4-BE49-F238E27FC236}">
                <a16:creationId xmlns:a16="http://schemas.microsoft.com/office/drawing/2014/main" id="{6780AD31-F16D-1B4A-BC72-926F1B2A7FE8}"/>
              </a:ext>
            </a:extLst>
          </p:cNvPr>
          <p:cNvSpPr>
            <a:spLocks/>
          </p:cNvSpPr>
          <p:nvPr/>
        </p:nvSpPr>
        <p:spPr bwMode="auto">
          <a:xfrm>
            <a:off x="2742081" y="4161852"/>
            <a:ext cx="758825" cy="1997075"/>
          </a:xfrm>
          <a:custGeom>
            <a:avLst/>
            <a:gdLst>
              <a:gd name="T0" fmla="*/ 0 w 478"/>
              <a:gd name="T1" fmla="*/ 2147483647 h 1258"/>
              <a:gd name="T2" fmla="*/ 2147483647 w 478"/>
              <a:gd name="T3" fmla="*/ 0 h 1258"/>
              <a:gd name="T4" fmla="*/ 2147483647 w 478"/>
              <a:gd name="T5" fmla="*/ 2147483647 h 1258"/>
              <a:gd name="T6" fmla="*/ 2147483647 w 478"/>
              <a:gd name="T7" fmla="*/ 2147483647 h 1258"/>
              <a:gd name="T8" fmla="*/ 0 w 478"/>
              <a:gd name="T9" fmla="*/ 2147483647 h 125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78"/>
              <a:gd name="T16" fmla="*/ 0 h 1258"/>
              <a:gd name="T17" fmla="*/ 478 w 478"/>
              <a:gd name="T18" fmla="*/ 1258 h 125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78" h="1258">
                <a:moveTo>
                  <a:pt x="0" y="1040"/>
                </a:moveTo>
                <a:lnTo>
                  <a:pt x="478" y="0"/>
                </a:lnTo>
                <a:lnTo>
                  <a:pt x="472" y="1258"/>
                </a:lnTo>
                <a:lnTo>
                  <a:pt x="41" y="1246"/>
                </a:lnTo>
                <a:lnTo>
                  <a:pt x="0" y="1040"/>
                </a:lnTo>
                <a:close/>
              </a:path>
            </a:pathLst>
          </a:cu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6" name="Rectangle 23">
            <a:extLst>
              <a:ext uri="{FF2B5EF4-FFF2-40B4-BE49-F238E27FC236}">
                <a16:creationId xmlns:a16="http://schemas.microsoft.com/office/drawing/2014/main" id="{F7C1C383-CE46-7C44-B7F2-94606E877E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5356" y="4117402"/>
            <a:ext cx="1296987" cy="19812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7" name="Rectangle 24">
            <a:extLst>
              <a:ext uri="{FF2B5EF4-FFF2-40B4-BE49-F238E27FC236}">
                <a16:creationId xmlns:a16="http://schemas.microsoft.com/office/drawing/2014/main" id="{FD8D123C-B8FD-A64F-9AD3-86943A5D55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7256" y="4171377"/>
            <a:ext cx="1273175" cy="1979612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8" name="Line 25">
            <a:extLst>
              <a:ext uri="{FF2B5EF4-FFF2-40B4-BE49-F238E27FC236}">
                <a16:creationId xmlns:a16="http://schemas.microsoft.com/office/drawing/2014/main" id="{A30BEE8C-0165-984E-888C-91DC647B6A97}"/>
              </a:ext>
            </a:extLst>
          </p:cNvPr>
          <p:cNvSpPr>
            <a:spLocks noChangeShapeType="1"/>
          </p:cNvSpPr>
          <p:nvPr/>
        </p:nvSpPr>
        <p:spPr bwMode="auto">
          <a:xfrm>
            <a:off x="3516781" y="4931789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9" name="Text Box 26">
            <a:extLst>
              <a:ext uri="{FF2B5EF4-FFF2-40B4-BE49-F238E27FC236}">
                <a16:creationId xmlns:a16="http://schemas.microsoft.com/office/drawing/2014/main" id="{4E5CE7E7-BE20-B242-B8AA-2C5D479929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73918" y="4914327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transport</a:t>
            </a:r>
          </a:p>
        </p:txBody>
      </p:sp>
      <p:sp>
        <p:nvSpPr>
          <p:cNvPr id="80" name="Line 27">
            <a:extLst>
              <a:ext uri="{FF2B5EF4-FFF2-40B4-BE49-F238E27FC236}">
                <a16:creationId xmlns:a16="http://schemas.microsoft.com/office/drawing/2014/main" id="{9AB6E7C8-3093-D94D-9D3B-10F5749B7340}"/>
              </a:ext>
            </a:extLst>
          </p:cNvPr>
          <p:cNvSpPr>
            <a:spLocks noChangeShapeType="1"/>
          </p:cNvSpPr>
          <p:nvPr/>
        </p:nvSpPr>
        <p:spPr bwMode="auto">
          <a:xfrm>
            <a:off x="3524718" y="5252464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1" name="Line 28">
            <a:extLst>
              <a:ext uri="{FF2B5EF4-FFF2-40B4-BE49-F238E27FC236}">
                <a16:creationId xmlns:a16="http://schemas.microsoft.com/office/drawing/2014/main" id="{2F4C67B7-677F-C84F-B3B7-01AAFB2AD3B3}"/>
              </a:ext>
            </a:extLst>
          </p:cNvPr>
          <p:cNvSpPr>
            <a:spLocks noChangeShapeType="1"/>
          </p:cNvSpPr>
          <p:nvPr/>
        </p:nvSpPr>
        <p:spPr bwMode="auto">
          <a:xfrm>
            <a:off x="3510431" y="5562027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2" name="Line 29">
            <a:extLst>
              <a:ext uri="{FF2B5EF4-FFF2-40B4-BE49-F238E27FC236}">
                <a16:creationId xmlns:a16="http://schemas.microsoft.com/office/drawing/2014/main" id="{3E1AB729-CEED-FF4B-AB94-DA2863E62F5F}"/>
              </a:ext>
            </a:extLst>
          </p:cNvPr>
          <p:cNvSpPr>
            <a:spLocks noChangeShapeType="1"/>
          </p:cNvSpPr>
          <p:nvPr/>
        </p:nvSpPr>
        <p:spPr bwMode="auto">
          <a:xfrm>
            <a:off x="3510431" y="5847777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3" name="Text Box 26">
            <a:extLst>
              <a:ext uri="{FF2B5EF4-FFF2-40B4-BE49-F238E27FC236}">
                <a16:creationId xmlns:a16="http://schemas.microsoft.com/office/drawing/2014/main" id="{B3BC3B01-336B-B648-9417-1795AE45E5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8843" y="4161852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application</a:t>
            </a:r>
          </a:p>
        </p:txBody>
      </p:sp>
      <p:sp>
        <p:nvSpPr>
          <p:cNvPr id="84" name="Text Box 26">
            <a:extLst>
              <a:ext uri="{FF2B5EF4-FFF2-40B4-BE49-F238E27FC236}">
                <a16:creationId xmlns:a16="http://schemas.microsoft.com/office/drawing/2014/main" id="{DC97EC39-5ADE-8D46-9FEE-DBDD51FDB3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64393" y="5819202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physical</a:t>
            </a:r>
          </a:p>
        </p:txBody>
      </p:sp>
      <p:sp>
        <p:nvSpPr>
          <p:cNvPr id="85" name="Text Box 26">
            <a:extLst>
              <a:ext uri="{FF2B5EF4-FFF2-40B4-BE49-F238E27FC236}">
                <a16:creationId xmlns:a16="http://schemas.microsoft.com/office/drawing/2014/main" id="{8C832346-4F39-4844-8091-F736554D8A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83443" y="5533452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link</a:t>
            </a:r>
          </a:p>
        </p:txBody>
      </p:sp>
      <p:sp>
        <p:nvSpPr>
          <p:cNvPr id="86" name="Text Box 26">
            <a:extLst>
              <a:ext uri="{FF2B5EF4-FFF2-40B4-BE49-F238E27FC236}">
                <a16:creationId xmlns:a16="http://schemas.microsoft.com/office/drawing/2014/main" id="{68FADC82-2C08-DB43-951D-4FB06FD5E7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73918" y="5238177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network</a:t>
            </a:r>
          </a:p>
        </p:txBody>
      </p:sp>
      <p:sp>
        <p:nvSpPr>
          <p:cNvPr id="87" name="Oval 57">
            <a:extLst>
              <a:ext uri="{FF2B5EF4-FFF2-40B4-BE49-F238E27FC236}">
                <a16:creationId xmlns:a16="http://schemas.microsoft.com/office/drawing/2014/main" id="{FBC4E611-49B5-5546-8E93-C03CEF4C03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42193" y="4436489"/>
            <a:ext cx="990600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process</a:t>
            </a:r>
          </a:p>
        </p:txBody>
      </p:sp>
      <p:grpSp>
        <p:nvGrpSpPr>
          <p:cNvPr id="88" name="Group 58">
            <a:extLst>
              <a:ext uri="{FF2B5EF4-FFF2-40B4-BE49-F238E27FC236}">
                <a16:creationId xmlns:a16="http://schemas.microsoft.com/office/drawing/2014/main" id="{BDB7A80F-EA2D-2740-83B7-DE5AFE13D157}"/>
              </a:ext>
            </a:extLst>
          </p:cNvPr>
          <p:cNvGrpSpPr>
            <a:grpSpLocks/>
          </p:cNvGrpSpPr>
          <p:nvPr/>
        </p:nvGrpSpPr>
        <p:grpSpPr bwMode="auto">
          <a:xfrm>
            <a:off x="3889843" y="4796852"/>
            <a:ext cx="546100" cy="225425"/>
            <a:chOff x="1287" y="2524"/>
            <a:chExt cx="260" cy="100"/>
          </a:xfrm>
        </p:grpSpPr>
        <p:sp>
          <p:nvSpPr>
            <p:cNvPr id="89" name="Rectangle 59">
              <a:extLst>
                <a:ext uri="{FF2B5EF4-FFF2-40B4-BE49-F238E27FC236}">
                  <a16:creationId xmlns:a16="http://schemas.microsoft.com/office/drawing/2014/main" id="{DE66C40C-3B9D-EF46-85B9-52614CA50C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" y="2524"/>
              <a:ext cx="260" cy="100"/>
            </a:xfrm>
            <a:prstGeom prst="rect">
              <a:avLst/>
            </a:prstGeom>
            <a:solidFill>
              <a:srgbClr val="C96B72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0" name="Rectangle 60">
              <a:extLst>
                <a:ext uri="{FF2B5EF4-FFF2-40B4-BE49-F238E27FC236}">
                  <a16:creationId xmlns:a16="http://schemas.microsoft.com/office/drawing/2014/main" id="{BB035EC9-3E84-A147-B1F1-334CDBA3D7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8" y="2537"/>
              <a:ext cx="156" cy="76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1" name="Rectangle 61">
              <a:extLst>
                <a:ext uri="{FF2B5EF4-FFF2-40B4-BE49-F238E27FC236}">
                  <a16:creationId xmlns:a16="http://schemas.microsoft.com/office/drawing/2014/main" id="{A4F869EE-C3F1-524C-9E52-D9CF58C69B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" y="2582"/>
              <a:ext cx="27" cy="27"/>
            </a:xfrm>
            <a:prstGeom prst="rect">
              <a:avLst/>
            </a:prstGeom>
            <a:solidFill>
              <a:srgbClr val="C0000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2" name="Rectangle 62">
              <a:extLst>
                <a:ext uri="{FF2B5EF4-FFF2-40B4-BE49-F238E27FC236}">
                  <a16:creationId xmlns:a16="http://schemas.microsoft.com/office/drawing/2014/main" id="{58E3BF21-8802-5F4C-9E24-B71F07259B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8" y="2583"/>
              <a:ext cx="26" cy="27"/>
            </a:xfrm>
            <a:prstGeom prst="rect">
              <a:avLst/>
            </a:prstGeom>
            <a:solidFill>
              <a:srgbClr val="C0000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93" name="Rectangle 23">
            <a:extLst>
              <a:ext uri="{FF2B5EF4-FFF2-40B4-BE49-F238E27FC236}">
                <a16:creationId xmlns:a16="http://schemas.microsoft.com/office/drawing/2014/main" id="{EA6D85FB-86B2-B745-ADFD-3765EC14F8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7718" y="4088827"/>
            <a:ext cx="1296988" cy="19812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4" name="Rectangle 24">
            <a:extLst>
              <a:ext uri="{FF2B5EF4-FFF2-40B4-BE49-F238E27FC236}">
                <a16:creationId xmlns:a16="http://schemas.microsoft.com/office/drawing/2014/main" id="{A1355835-1546-1740-B9B8-CC9141EB37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9618" y="4142802"/>
            <a:ext cx="1273175" cy="1979612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5" name="Line 25">
            <a:extLst>
              <a:ext uri="{FF2B5EF4-FFF2-40B4-BE49-F238E27FC236}">
                <a16:creationId xmlns:a16="http://schemas.microsoft.com/office/drawing/2014/main" id="{22344C4F-F96A-944B-9A5E-6962A9AC2F9D}"/>
              </a:ext>
            </a:extLst>
          </p:cNvPr>
          <p:cNvSpPr>
            <a:spLocks noChangeShapeType="1"/>
          </p:cNvSpPr>
          <p:nvPr/>
        </p:nvSpPr>
        <p:spPr bwMode="auto">
          <a:xfrm>
            <a:off x="7179143" y="4903214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6" name="Text Box 26">
            <a:extLst>
              <a:ext uri="{FF2B5EF4-FFF2-40B4-BE49-F238E27FC236}">
                <a16:creationId xmlns:a16="http://schemas.microsoft.com/office/drawing/2014/main" id="{93E8ABA8-42C2-C44C-8972-76E2C7AD81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36281" y="4885752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transport</a:t>
            </a:r>
          </a:p>
        </p:txBody>
      </p:sp>
      <p:sp>
        <p:nvSpPr>
          <p:cNvPr id="97" name="Line 27">
            <a:extLst>
              <a:ext uri="{FF2B5EF4-FFF2-40B4-BE49-F238E27FC236}">
                <a16:creationId xmlns:a16="http://schemas.microsoft.com/office/drawing/2014/main" id="{4C22E15D-78C1-E143-93B3-4A31B8A2541D}"/>
              </a:ext>
            </a:extLst>
          </p:cNvPr>
          <p:cNvSpPr>
            <a:spLocks noChangeShapeType="1"/>
          </p:cNvSpPr>
          <p:nvPr/>
        </p:nvSpPr>
        <p:spPr bwMode="auto">
          <a:xfrm>
            <a:off x="7187081" y="5223889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8" name="Line 28">
            <a:extLst>
              <a:ext uri="{FF2B5EF4-FFF2-40B4-BE49-F238E27FC236}">
                <a16:creationId xmlns:a16="http://schemas.microsoft.com/office/drawing/2014/main" id="{5648F986-3546-E545-A6F7-3CF9C2DDADF0}"/>
              </a:ext>
            </a:extLst>
          </p:cNvPr>
          <p:cNvSpPr>
            <a:spLocks noChangeShapeType="1"/>
          </p:cNvSpPr>
          <p:nvPr/>
        </p:nvSpPr>
        <p:spPr bwMode="auto">
          <a:xfrm>
            <a:off x="7172793" y="5533452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9" name="Line 29">
            <a:extLst>
              <a:ext uri="{FF2B5EF4-FFF2-40B4-BE49-F238E27FC236}">
                <a16:creationId xmlns:a16="http://schemas.microsoft.com/office/drawing/2014/main" id="{55B6D46E-D326-D64F-A181-AB7274FEB64E}"/>
              </a:ext>
            </a:extLst>
          </p:cNvPr>
          <p:cNvSpPr>
            <a:spLocks noChangeShapeType="1"/>
          </p:cNvSpPr>
          <p:nvPr/>
        </p:nvSpPr>
        <p:spPr bwMode="auto">
          <a:xfrm>
            <a:off x="7172793" y="5819202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0" name="Text Box 26">
            <a:extLst>
              <a:ext uri="{FF2B5EF4-FFF2-40B4-BE49-F238E27FC236}">
                <a16:creationId xmlns:a16="http://schemas.microsoft.com/office/drawing/2014/main" id="{704444CB-075A-0948-9F82-6F49A25E3E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71206" y="4133277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application</a:t>
            </a:r>
          </a:p>
        </p:txBody>
      </p:sp>
      <p:sp>
        <p:nvSpPr>
          <p:cNvPr id="101" name="Text Box 26">
            <a:extLst>
              <a:ext uri="{FF2B5EF4-FFF2-40B4-BE49-F238E27FC236}">
                <a16:creationId xmlns:a16="http://schemas.microsoft.com/office/drawing/2014/main" id="{40B8469F-1FF4-FE40-9A71-D5EC33D373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26756" y="5790627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physical</a:t>
            </a:r>
          </a:p>
        </p:txBody>
      </p:sp>
      <p:sp>
        <p:nvSpPr>
          <p:cNvPr id="102" name="Text Box 26">
            <a:extLst>
              <a:ext uri="{FF2B5EF4-FFF2-40B4-BE49-F238E27FC236}">
                <a16:creationId xmlns:a16="http://schemas.microsoft.com/office/drawing/2014/main" id="{713E03C4-58F2-5D42-92BD-0578A2D33B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45806" y="5504877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link</a:t>
            </a:r>
          </a:p>
        </p:txBody>
      </p:sp>
      <p:sp>
        <p:nvSpPr>
          <p:cNvPr id="103" name="Text Box 26">
            <a:extLst>
              <a:ext uri="{FF2B5EF4-FFF2-40B4-BE49-F238E27FC236}">
                <a16:creationId xmlns:a16="http://schemas.microsoft.com/office/drawing/2014/main" id="{76001FF3-4EB3-9E44-B006-2987493451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36281" y="5209602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969696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network</a:t>
            </a:r>
          </a:p>
        </p:txBody>
      </p:sp>
      <p:sp>
        <p:nvSpPr>
          <p:cNvPr id="104" name="Oval 78">
            <a:extLst>
              <a:ext uri="{FF2B5EF4-FFF2-40B4-BE49-F238E27FC236}">
                <a16:creationId xmlns:a16="http://schemas.microsoft.com/office/drawing/2014/main" id="{8A13F36B-8768-0745-9E90-83E8FC5EE5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4556" y="4407914"/>
            <a:ext cx="990600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process</a:t>
            </a:r>
          </a:p>
        </p:txBody>
      </p:sp>
      <p:grpSp>
        <p:nvGrpSpPr>
          <p:cNvPr id="105" name="Group 79">
            <a:extLst>
              <a:ext uri="{FF2B5EF4-FFF2-40B4-BE49-F238E27FC236}">
                <a16:creationId xmlns:a16="http://schemas.microsoft.com/office/drawing/2014/main" id="{535443B2-390F-4D43-AFF5-FF5F8E34F3A9}"/>
              </a:ext>
            </a:extLst>
          </p:cNvPr>
          <p:cNvGrpSpPr>
            <a:grpSpLocks/>
          </p:cNvGrpSpPr>
          <p:nvPr/>
        </p:nvGrpSpPr>
        <p:grpSpPr bwMode="auto">
          <a:xfrm>
            <a:off x="7552206" y="4768277"/>
            <a:ext cx="546100" cy="225425"/>
            <a:chOff x="1287" y="2524"/>
            <a:chExt cx="260" cy="100"/>
          </a:xfrm>
        </p:grpSpPr>
        <p:sp>
          <p:nvSpPr>
            <p:cNvPr id="106" name="Rectangle 80">
              <a:extLst>
                <a:ext uri="{FF2B5EF4-FFF2-40B4-BE49-F238E27FC236}">
                  <a16:creationId xmlns:a16="http://schemas.microsoft.com/office/drawing/2014/main" id="{160B4F41-7E38-6E47-B7F6-C6AA76DC2E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" y="2524"/>
              <a:ext cx="260" cy="100"/>
            </a:xfrm>
            <a:prstGeom prst="rect">
              <a:avLst/>
            </a:prstGeom>
            <a:solidFill>
              <a:srgbClr val="C96B72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7" name="Rectangle 81">
              <a:extLst>
                <a:ext uri="{FF2B5EF4-FFF2-40B4-BE49-F238E27FC236}">
                  <a16:creationId xmlns:a16="http://schemas.microsoft.com/office/drawing/2014/main" id="{28B3876F-4677-0D4D-AF89-6E06B2B3CD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8" y="2537"/>
              <a:ext cx="156" cy="76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8" name="Rectangle 82">
              <a:extLst>
                <a:ext uri="{FF2B5EF4-FFF2-40B4-BE49-F238E27FC236}">
                  <a16:creationId xmlns:a16="http://schemas.microsoft.com/office/drawing/2014/main" id="{51611D2E-921B-804E-9775-6922F75F41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" y="2582"/>
              <a:ext cx="27" cy="27"/>
            </a:xfrm>
            <a:prstGeom prst="rect">
              <a:avLst/>
            </a:prstGeom>
            <a:solidFill>
              <a:srgbClr val="C0000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9" name="Rectangle 83">
              <a:extLst>
                <a:ext uri="{FF2B5EF4-FFF2-40B4-BE49-F238E27FC236}">
                  <a16:creationId xmlns:a16="http://schemas.microsoft.com/office/drawing/2014/main" id="{CBFB6CF2-1A50-F741-BAE7-97F8AF134D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8" y="2583"/>
              <a:ext cx="26" cy="27"/>
            </a:xfrm>
            <a:prstGeom prst="rect">
              <a:avLst/>
            </a:prstGeom>
            <a:solidFill>
              <a:srgbClr val="C0000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110" name="Line 88">
            <a:extLst>
              <a:ext uri="{FF2B5EF4-FFF2-40B4-BE49-F238E27FC236}">
                <a16:creationId xmlns:a16="http://schemas.microsoft.com/office/drawing/2014/main" id="{EAAA0F7C-765D-CD49-B290-164DB9D3A19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361831" y="4539677"/>
            <a:ext cx="609600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1" name="Line 89">
            <a:extLst>
              <a:ext uri="{FF2B5EF4-FFF2-40B4-BE49-F238E27FC236}">
                <a16:creationId xmlns:a16="http://schemas.microsoft.com/office/drawing/2014/main" id="{D2CD81D4-6282-5749-AF3E-B0E55816CDA4}"/>
              </a:ext>
            </a:extLst>
          </p:cNvPr>
          <p:cNvSpPr>
            <a:spLocks noChangeShapeType="1"/>
          </p:cNvSpPr>
          <p:nvPr/>
        </p:nvSpPr>
        <p:spPr bwMode="auto">
          <a:xfrm>
            <a:off x="8587256" y="4965127"/>
            <a:ext cx="0" cy="102235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2" name="Line 90">
            <a:extLst>
              <a:ext uri="{FF2B5EF4-FFF2-40B4-BE49-F238E27FC236}">
                <a16:creationId xmlns:a16="http://schemas.microsoft.com/office/drawing/2014/main" id="{86899CB5-FD7D-A644-9755-2DA9E5F4AA7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611068" y="5465189"/>
            <a:ext cx="609600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3" name="Text Box 56">
            <a:extLst>
              <a:ext uri="{FF2B5EF4-FFF2-40B4-BE49-F238E27FC236}">
                <a16:creationId xmlns:a16="http://schemas.microsoft.com/office/drawing/2014/main" id="{2CFC877C-1B09-8849-95D0-2EBA259C9E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24968" y="4220589"/>
            <a:ext cx="91757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1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socket</a:t>
            </a:r>
          </a:p>
        </p:txBody>
      </p:sp>
      <p:sp>
        <p:nvSpPr>
          <p:cNvPr id="114" name="Line 92">
            <a:extLst>
              <a:ext uri="{FF2B5EF4-FFF2-40B4-BE49-F238E27FC236}">
                <a16:creationId xmlns:a16="http://schemas.microsoft.com/office/drawing/2014/main" id="{F5883250-9436-014C-B8FA-7F184F4516E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28018" y="4420614"/>
            <a:ext cx="968375" cy="434975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5" name="Line 93">
            <a:extLst>
              <a:ext uri="{FF2B5EF4-FFF2-40B4-BE49-F238E27FC236}">
                <a16:creationId xmlns:a16="http://schemas.microsoft.com/office/drawing/2014/main" id="{F83582A8-D082-E24D-9637-B677A079F014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463181" y="4409502"/>
            <a:ext cx="968375" cy="434975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16" name="Group 96">
            <a:extLst>
              <a:ext uri="{FF2B5EF4-FFF2-40B4-BE49-F238E27FC236}">
                <a16:creationId xmlns:a16="http://schemas.microsoft.com/office/drawing/2014/main" id="{A4EC689D-3AE5-AC42-8E9A-D41B31DF26A0}"/>
              </a:ext>
            </a:extLst>
          </p:cNvPr>
          <p:cNvGrpSpPr>
            <a:grpSpLocks/>
          </p:cNvGrpSpPr>
          <p:nvPr/>
        </p:nvGrpSpPr>
        <p:grpSpPr bwMode="auto">
          <a:xfrm>
            <a:off x="2318218" y="5474714"/>
            <a:ext cx="719138" cy="773113"/>
            <a:chOff x="-44" y="1473"/>
            <a:chExt cx="981" cy="1105"/>
          </a:xfrm>
        </p:grpSpPr>
        <p:pic>
          <p:nvPicPr>
            <p:cNvPr id="117" name="Picture 97" descr="desktop_computer_stylized_medium">
              <a:extLst>
                <a:ext uri="{FF2B5EF4-FFF2-40B4-BE49-F238E27FC236}">
                  <a16:creationId xmlns:a16="http://schemas.microsoft.com/office/drawing/2014/main" id="{4EAFAA9B-1FE4-8048-AEF5-4600C1CB33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8" name="Freeform 98">
              <a:extLst>
                <a:ext uri="{FF2B5EF4-FFF2-40B4-BE49-F238E27FC236}">
                  <a16:creationId xmlns:a16="http://schemas.microsoft.com/office/drawing/2014/main" id="{88B1BD01-DE89-6A4D-A050-0D8D405A8F9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19" name="Group 99">
            <a:extLst>
              <a:ext uri="{FF2B5EF4-FFF2-40B4-BE49-F238E27FC236}">
                <a16:creationId xmlns:a16="http://schemas.microsoft.com/office/drawing/2014/main" id="{13D0F484-888E-5342-9E3B-6B702B522B88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9014293" y="5669977"/>
            <a:ext cx="719138" cy="773112"/>
            <a:chOff x="-44" y="1473"/>
            <a:chExt cx="981" cy="1105"/>
          </a:xfrm>
        </p:grpSpPr>
        <p:pic>
          <p:nvPicPr>
            <p:cNvPr id="120" name="Picture 100" descr="desktop_computer_stylized_medium">
              <a:extLst>
                <a:ext uri="{FF2B5EF4-FFF2-40B4-BE49-F238E27FC236}">
                  <a16:creationId xmlns:a16="http://schemas.microsoft.com/office/drawing/2014/main" id="{A3C739BC-E497-6E4F-8AF0-1E359C6228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1" name="Freeform 101">
              <a:extLst>
                <a:ext uri="{FF2B5EF4-FFF2-40B4-BE49-F238E27FC236}">
                  <a16:creationId xmlns:a16="http://schemas.microsoft.com/office/drawing/2014/main" id="{34D4BA65-175D-534B-96CE-35055DA62B6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24164 w 356"/>
                <a:gd name="T3" fmla="*/ 1678 h 368"/>
                <a:gd name="T4" fmla="*/ 28666 w 356"/>
                <a:gd name="T5" fmla="*/ 34959 h 368"/>
                <a:gd name="T6" fmla="*/ 6318 w 356"/>
                <a:gd name="T7" fmla="*/ 43721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86950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Addressing processes</a:t>
            </a:r>
            <a:endParaRPr lang="en-US" sz="4400" dirty="0"/>
          </a:p>
        </p:txBody>
      </p:sp>
      <p:sp>
        <p:nvSpPr>
          <p:cNvPr id="61" name="Rectangle 3">
            <a:extLst>
              <a:ext uri="{FF2B5EF4-FFF2-40B4-BE49-F238E27FC236}">
                <a16:creationId xmlns:a16="http://schemas.microsoft.com/office/drawing/2014/main" id="{4B0603A7-FD76-E142-950F-40A4CCA78957}"/>
              </a:ext>
            </a:extLst>
          </p:cNvPr>
          <p:cNvSpPr txBox="1">
            <a:spLocks noChangeArrowheads="1"/>
          </p:cNvSpPr>
          <p:nvPr/>
        </p:nvSpPr>
        <p:spPr>
          <a:xfrm>
            <a:off x="695101" y="1464896"/>
            <a:ext cx="4964479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to receive messages, process  must have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identifier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host device has unique 32-bit IP address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sng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Q: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does  IP address of host on which process runs suffice for identifying the process?</a:t>
            </a:r>
          </a:p>
        </p:txBody>
      </p:sp>
      <p:sp>
        <p:nvSpPr>
          <p:cNvPr id="62" name="Rectangle 4">
            <a:extLst>
              <a:ext uri="{FF2B5EF4-FFF2-40B4-BE49-F238E27FC236}">
                <a16:creationId xmlns:a16="http://schemas.microsoft.com/office/drawing/2014/main" id="{3FB47D89-608E-6B48-B260-00596EFC3969}"/>
              </a:ext>
            </a:extLst>
          </p:cNvPr>
          <p:cNvSpPr txBox="1">
            <a:spLocks noChangeArrowheads="1"/>
          </p:cNvSpPr>
          <p:nvPr/>
        </p:nvSpPr>
        <p:spPr>
          <a:xfrm>
            <a:off x="6056491" y="1464896"/>
            <a:ext cx="5573224" cy="5218112"/>
          </a:xfrm>
          <a:prstGeom prst="rect">
            <a:avLst/>
          </a:prstGeom>
          <a:noFill/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identifier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includes both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IP address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and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port numbers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associated with process on host.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example port numbers: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HTTP server: 80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mail server: 25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to send HTTP message to </a:t>
            </a:r>
            <a:r>
              <a:rPr kumimoji="0" lang="en-US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gaia.cs.umass.edu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web server: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IP address: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128.119.245.12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port number: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80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more shortly…</a:t>
            </a:r>
          </a:p>
        </p:txBody>
      </p:sp>
      <p:sp>
        <p:nvSpPr>
          <p:cNvPr id="63" name="Rectangle 3">
            <a:extLst>
              <a:ext uri="{FF2B5EF4-FFF2-40B4-BE49-F238E27FC236}">
                <a16:creationId xmlns:a16="http://schemas.microsoft.com/office/drawing/2014/main" id="{E09403B9-43A8-5149-B58E-34440F6ABE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285" y="4507034"/>
            <a:ext cx="4314515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742950" marR="0" lvl="1" indent="-28575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sng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no,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many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processes can be running on same host</a:t>
            </a:r>
          </a:p>
        </p:txBody>
      </p:sp>
    </p:spTree>
    <p:extLst>
      <p:ext uri="{BB962C8B-B14F-4D97-AF65-F5344CB8AC3E}">
        <p14:creationId xmlns:p14="http://schemas.microsoft.com/office/powerpoint/2010/main" val="3879333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build="p"/>
    </p:bld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1979</TotalTime>
  <Words>1379</Words>
  <Application>Microsoft Macintosh PowerPoint</Application>
  <PresentationFormat>Widescreen</PresentationFormat>
  <Paragraphs>411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Calibri</vt:lpstr>
      <vt:lpstr>Calibri Light</vt:lpstr>
      <vt:lpstr>Tahoma</vt:lpstr>
      <vt:lpstr>Times New Roman</vt:lpstr>
      <vt:lpstr>Wingdings</vt:lpstr>
      <vt:lpstr>ZapfDingbats</vt:lpstr>
      <vt:lpstr>1_Office Theme</vt:lpstr>
      <vt:lpstr>Office Theme</vt:lpstr>
      <vt:lpstr>Application Layer</vt:lpstr>
      <vt:lpstr>Application layer: overview</vt:lpstr>
      <vt:lpstr>Some network apps</vt:lpstr>
      <vt:lpstr>Creating a network app</vt:lpstr>
      <vt:lpstr>Client-server paradigm</vt:lpstr>
      <vt:lpstr>Peer-peer architecture</vt:lpstr>
      <vt:lpstr>Processes communicating</vt:lpstr>
      <vt:lpstr>Sockets</vt:lpstr>
      <vt:lpstr>Addressing processes</vt:lpstr>
      <vt:lpstr>An application-layer protocol defines:</vt:lpstr>
      <vt:lpstr>What transport service does an app need?</vt:lpstr>
      <vt:lpstr>Transport service requirements: common apps</vt:lpstr>
      <vt:lpstr>Internet transport protocols services</vt:lpstr>
      <vt:lpstr>Internet applications, and transport protocols</vt:lpstr>
      <vt:lpstr>Securing TCP</vt:lpstr>
      <vt:lpstr>Application Layer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 Layer</dc:title>
  <dc:creator>James Kurose</dc:creator>
  <cp:lastModifiedBy>James Kurose</cp:lastModifiedBy>
  <cp:revision>11</cp:revision>
  <dcterms:created xsi:type="dcterms:W3CDTF">2020-09-02T20:08:09Z</dcterms:created>
  <dcterms:modified xsi:type="dcterms:W3CDTF">2020-09-11T02:29:13Z</dcterms:modified>
</cp:coreProperties>
</file>

<file path=docProps/thumbnail.jpeg>
</file>